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7"/>
  </p:notesMasterIdLst>
  <p:sldIdLst>
    <p:sldId id="256" r:id="rId2"/>
    <p:sldId id="281" r:id="rId3"/>
    <p:sldId id="271" r:id="rId4"/>
    <p:sldId id="280" r:id="rId5"/>
    <p:sldId id="28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FF99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64" d="100"/>
          <a:sy n="64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D767-F080-4FBC-BBDB-FE7606B5C829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A899C-F500-4934-A7FB-628E9234F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12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241B3-2A2C-4126-8EE6-54F17F2135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850F-AF6C-4EE1-BBF2-E1AA14770D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93A6B-EBDE-4826-B131-E4477C95E7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31F00-777C-401C-B7D3-E8DBAC66A1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40CD4-54C8-4CC8-B2E1-AB8B8E21A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ADD0E-B378-4AEA-85BD-5046403FFE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6D580-673D-4DA4-870F-8084CC7330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206B1-C837-49A1-84F9-73E418B1EF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CECD5-D0E5-405E-B552-2F058F6520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1EE13-83C0-487A-BEA1-04082D8B9C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A0850-A46C-441C-AA3C-E4102F3F2C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4C6105-B58F-43BB-A324-2AB1059242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539551" y="476672"/>
            <a:ext cx="8208913" cy="540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ГОСУДАРСТВЕННОЕ БЮДЖЕТНОЕ ДОШКОЛЬНОЕ ОБРАЗОВАТЕЛЬНОЕ УЧРЕЖДЕНИЕ ДЕТСКИЙ САД №98 МОСКОВСКОГО РАЙОНА САНКТ-ПЕТЕРБУРГА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Программа: «Йога для дошколят»</a:t>
            </a:r>
            <a:endParaRPr lang="en-US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 программы:</a:t>
            </a:r>
          </a:p>
          <a:p>
            <a:r>
              <a:rPr lang="ru-RU" sz="3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Лантушко</a:t>
            </a:r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Светлана Михайловна 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</a:t>
            </a:r>
          </a:p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инструктор по  физической  культуре</a:t>
            </a:r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836712"/>
            <a:ext cx="4608512" cy="2160240"/>
          </a:xfrm>
        </p:spPr>
        <p:txBody>
          <a:bodyPr>
            <a:normAutofit fontScale="90000"/>
          </a:bodyPr>
          <a:lstStyle/>
          <a:p>
            <a:pPr indent="360000"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Йога – это не только здоровье, но и правильное воспитание личности ребенка. Научить двигаться может каждый, а научить задумываться  над движением поможет йога…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Поза Верблю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528392" cy="2343318"/>
          </a:xfrm>
          <a:ln w="5080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3690" y="4869160"/>
            <a:ext cx="8316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оздоровление и  укрепление физического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психического здоровья детей, через развитие двигательных навыков и физических качеств.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22108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Цель  программы:</a:t>
            </a:r>
            <a:endParaRPr lang="ru-RU" sz="2800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528" y="188640"/>
            <a:ext cx="8510588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Приоритетная задача моей работы – </a:t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забота об укреплении здоровье </a:t>
            </a: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ребенка 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04295295"/>
              </p:ext>
            </p:extLst>
          </p:nvPr>
        </p:nvGraphicFramePr>
        <p:xfrm>
          <a:off x="539552" y="1556792"/>
          <a:ext cx="8208912" cy="4896544"/>
        </p:xfrm>
        <a:graphic>
          <a:graphicData uri="http://schemas.openxmlformats.org/presentationml/2006/ole">
            <p:oleObj spid="_x0000_s33815" name="Точечный рисунок" r:id="rId3" imgW="4086795" imgH="2638095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260648"/>
            <a:ext cx="8540750" cy="6984776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Дети 6-7 лет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занимаются йогой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 раза в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неделю по 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 минут.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Форма работы – групповая.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Имеет оздоровительно-тренирующую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коррекционную направленность.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73683"/>
            <a:ext cx="4263892" cy="282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 работе используем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268760"/>
            <a:ext cx="8540750" cy="532859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Позы йоги (статические упражнения);</a:t>
            </a:r>
          </a:p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Суставную гимнастику; </a:t>
            </a:r>
          </a:p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Растяжки;</a:t>
            </a:r>
          </a:p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Дыхательные упражнения;</a:t>
            </a:r>
          </a:p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Общеразвивающие упражнения;</a:t>
            </a:r>
          </a:p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Массаж и самомассаж;</a:t>
            </a:r>
          </a:p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Пальчиковую гимнастику;</a:t>
            </a:r>
          </a:p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Гимнастику для глаз;</a:t>
            </a:r>
          </a:p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Упражнения на релаксацию.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89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Точечный рисунок</vt:lpstr>
      <vt:lpstr>Слайд 1</vt:lpstr>
      <vt:lpstr>  Йога – это не только здоровье, но и правильное воспитание личности ребенка. Научить двигаться может каждый, а научить задумываться  над движением поможет йога… </vt:lpstr>
      <vt:lpstr> Приоритетная задача моей работы –  забота об укреплении здоровье ребенка   </vt:lpstr>
      <vt:lpstr>Слайд 4</vt:lpstr>
      <vt:lpstr>В работе используем</vt:lpstr>
    </vt:vector>
  </TitlesOfParts>
  <Company>UTK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Andragon</dc:creator>
  <cp:lastModifiedBy>Admin</cp:lastModifiedBy>
  <cp:revision>39</cp:revision>
  <dcterms:created xsi:type="dcterms:W3CDTF">2009-03-13T09:16:04Z</dcterms:created>
  <dcterms:modified xsi:type="dcterms:W3CDTF">2013-03-17T14:51:38Z</dcterms:modified>
</cp:coreProperties>
</file>