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E16F00-3D19-46FE-B2D5-BCC8EC7963A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A7C98C-D887-411D-82EC-0BAEC1BE2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am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61722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РОДИТЕЛЬСКОЕ СОБРАНИЕ ПО ТЕМЕ: </a:t>
            </a:r>
            <a:br>
              <a:rPr lang="ru-RU" dirty="0" smtClean="0"/>
            </a:br>
            <a:r>
              <a:rPr lang="ru-RU" dirty="0" smtClean="0"/>
              <a:t>«ОБЩИЕ ПРАВИЛА ДЛЯ РОДИТЕЛЕЙ»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429000"/>
            <a:ext cx="6172200" cy="2945922"/>
          </a:xfrm>
        </p:spPr>
        <p:txBody>
          <a:bodyPr/>
          <a:lstStyle/>
          <a:p>
            <a:pPr algn="ctr"/>
            <a:r>
              <a:rPr lang="ru-RU" dirty="0" smtClean="0"/>
              <a:t>Учитель-логопед МБДОУ ЦРР </a:t>
            </a:r>
            <a:r>
              <a:rPr lang="ru-RU" dirty="0" err="1" smtClean="0"/>
              <a:t>д</a:t>
            </a:r>
            <a:r>
              <a:rPr lang="ru-RU" dirty="0" smtClean="0"/>
              <a:t>/с №2 «Сказка»</a:t>
            </a:r>
          </a:p>
          <a:p>
            <a:pPr algn="ctr"/>
            <a:r>
              <a:rPr lang="ru-RU" dirty="0" err="1" smtClean="0"/>
              <a:t>Трохинина</a:t>
            </a:r>
            <a:r>
              <a:rPr lang="ru-RU" dirty="0" smtClean="0"/>
              <a:t> Инна Юрьевна</a:t>
            </a:r>
          </a:p>
          <a:p>
            <a:pPr algn="ctr"/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437112"/>
            <a:ext cx="2952328" cy="218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Печатные и интернет-ресурсы: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Зенина</a:t>
            </a:r>
            <a:r>
              <a:rPr lang="ru-RU" sz="2000" dirty="0" smtClean="0"/>
              <a:t> Т.Н. Родительские собрания в детском саду. Изд-во: Педагогическое общество России. – М. 2006 г.</a:t>
            </a:r>
          </a:p>
          <a:p>
            <a:r>
              <a:rPr lang="en-US" sz="2000" dirty="0" smtClean="0">
                <a:hlinkClick r:id="rId2"/>
              </a:rPr>
              <a:t>http://www.maaam.ru/</a:t>
            </a:r>
            <a:endParaRPr lang="ru-RU" sz="2000" dirty="0" smtClean="0"/>
          </a:p>
          <a:p>
            <a:r>
              <a:rPr lang="en-US" dirty="0" smtClean="0"/>
              <a:t>http</a:t>
            </a:r>
            <a:r>
              <a:rPr lang="ru-RU" dirty="0" smtClean="0">
                <a:sym typeface="Wingdings" pitchFamily="2" charset="2"/>
              </a:rPr>
              <a:t>://</a:t>
            </a:r>
            <a:r>
              <a:rPr lang="en-US" dirty="0" smtClean="0">
                <a:sym typeface="Wingdings" pitchFamily="2" charset="2"/>
              </a:rPr>
              <a:t>www.</a:t>
            </a:r>
            <a:r>
              <a:rPr lang="en-US" dirty="0" smtClean="0"/>
              <a:t>1zoom.ru </a:t>
            </a:r>
          </a:p>
          <a:p>
            <a:r>
              <a:rPr lang="en-US" dirty="0" smtClean="0"/>
              <a:t>http</a:t>
            </a:r>
            <a:r>
              <a:rPr lang="ru-RU" dirty="0" smtClean="0">
                <a:sym typeface="Wingdings" pitchFamily="2" charset="2"/>
              </a:rPr>
              <a:t>://</a:t>
            </a:r>
            <a:r>
              <a:rPr lang="en-US" dirty="0" smtClean="0">
                <a:sym typeface="Wingdings" pitchFamily="2" charset="2"/>
              </a:rPr>
              <a:t>www.</a:t>
            </a:r>
            <a:r>
              <a:rPr lang="en-US" dirty="0" smtClean="0"/>
              <a:t>otdixai.com.ua </a:t>
            </a:r>
          </a:p>
          <a:p>
            <a:r>
              <a:rPr lang="en-US" dirty="0" smtClean="0"/>
              <a:t>http</a:t>
            </a:r>
            <a:r>
              <a:rPr lang="ru-RU" dirty="0" smtClean="0">
                <a:sym typeface="Wingdings" pitchFamily="2" charset="2"/>
              </a:rPr>
              <a:t>://</a:t>
            </a:r>
            <a:r>
              <a:rPr lang="en-US" dirty="0" smtClean="0">
                <a:sym typeface="Wingdings" pitchFamily="2" charset="2"/>
              </a:rPr>
              <a:t>www.</a:t>
            </a:r>
            <a:r>
              <a:rPr lang="en-US" dirty="0" smtClean="0"/>
              <a:t> vedaroda.ru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http</a:t>
            </a:r>
            <a:r>
              <a:rPr lang="ru-RU" dirty="0" smtClean="0">
                <a:sym typeface="Wingdings" pitchFamily="2" charset="2"/>
              </a:rPr>
              <a:t>://</a:t>
            </a:r>
            <a:r>
              <a:rPr lang="en-US" dirty="0" smtClean="0">
                <a:sym typeface="Wingdings" pitchFamily="2" charset="2"/>
              </a:rPr>
              <a:t>www.</a:t>
            </a:r>
            <a:r>
              <a:rPr lang="en-US" dirty="0" smtClean="0"/>
              <a:t> tihvin-rio.ucoz.ru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http</a:t>
            </a:r>
            <a:r>
              <a:rPr lang="ru-RU" dirty="0" smtClean="0">
                <a:sym typeface="Wingdings" pitchFamily="2" charset="2"/>
              </a:rPr>
              <a:t>://</a:t>
            </a:r>
            <a:r>
              <a:rPr lang="en-US" dirty="0" smtClean="0">
                <a:sym typeface="Wingdings" pitchFamily="2" charset="2"/>
              </a:rPr>
              <a:t>www.</a:t>
            </a:r>
            <a:r>
              <a:rPr lang="en-US" dirty="0" smtClean="0"/>
              <a:t> kraskizhizni.com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http</a:t>
            </a:r>
            <a:r>
              <a:rPr lang="ru-RU" dirty="0" smtClean="0">
                <a:sym typeface="Wingdings" pitchFamily="2" charset="2"/>
              </a:rPr>
              <a:t>://</a:t>
            </a:r>
            <a:r>
              <a:rPr lang="en-US" dirty="0" smtClean="0">
                <a:sym typeface="Wingdings" pitchFamily="2" charset="2"/>
              </a:rPr>
              <a:t>www.</a:t>
            </a:r>
            <a:r>
              <a:rPr lang="en-US" dirty="0" smtClean="0"/>
              <a:t> happy-giraffe.ru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http</a:t>
            </a:r>
            <a:r>
              <a:rPr lang="ru-RU" dirty="0" smtClean="0">
                <a:sym typeface="Wingdings" pitchFamily="2" charset="2"/>
              </a:rPr>
              <a:t>://</a:t>
            </a:r>
            <a:r>
              <a:rPr lang="en-US" dirty="0" smtClean="0">
                <a:sym typeface="Wingdings" pitchFamily="2" charset="2"/>
              </a:rPr>
              <a:t>www.</a:t>
            </a:r>
            <a:r>
              <a:rPr lang="en-US" dirty="0" smtClean="0"/>
              <a:t> girliebiz.com </a:t>
            </a:r>
          </a:p>
          <a:p>
            <a:r>
              <a:rPr lang="ru-RU" dirty="0" smtClean="0"/>
              <a:t>Программные ресурсы </a:t>
            </a:r>
            <a:r>
              <a:rPr lang="en-US" dirty="0" smtClean="0"/>
              <a:t>PowerPoint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С первых дней жизни ребенка должна окружать полноценная речевая </a:t>
            </a:r>
            <a:r>
              <a:rPr lang="ru-RU" b="1" dirty="0" smtClean="0"/>
              <a:t>среда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C:\Documents and Settings\kkk1963\Local Settings\Temporary Internet Files\Content.IE5\0TUVSPE7\MP9002020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342191" cy="2880320"/>
          </a:xfrm>
          <a:prstGeom prst="rect">
            <a:avLst/>
          </a:prstGeom>
          <a:noFill/>
        </p:spPr>
      </p:pic>
      <p:pic>
        <p:nvPicPr>
          <p:cNvPr id="1035" name="Picture 11" descr="C:\Documents and Settings\kkk1963\Local Settings\Temporary Internet Files\Content.IE5\4PUZWT23\MP9003089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4288319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Почаще берите ребенка на руки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kk1963\Local Settings\Temporary Internet Files\Content.IE5\0TUVSPE7\MP9004013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4117548" cy="2743960"/>
          </a:xfrm>
          <a:prstGeom prst="rect">
            <a:avLst/>
          </a:prstGeom>
          <a:noFill/>
        </p:spPr>
      </p:pic>
      <p:pic>
        <p:nvPicPr>
          <p:cNvPr id="2053" name="Picture 5" descr="C:\Documents and Settings\kkk1963\Local Settings\Temporary Internet Files\Content.IE5\OHI3OPUR\MP9004425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4435489" cy="3667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Поощряйте любые попытки ребенка заговорить</a:t>
            </a:r>
            <a:endParaRPr lang="ru-RU" b="1" dirty="0"/>
          </a:p>
        </p:txBody>
      </p:sp>
      <p:pic>
        <p:nvPicPr>
          <p:cNvPr id="8" name="Содержимое 7" descr="lдети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4149080"/>
            <a:ext cx="4477241" cy="2492896"/>
          </a:xfrm>
        </p:spPr>
      </p:pic>
      <p:pic>
        <p:nvPicPr>
          <p:cNvPr id="10" name="Рисунок 9" descr="дет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4408683" cy="2808312"/>
          </a:xfrm>
          <a:prstGeom prst="rect">
            <a:avLst/>
          </a:prstGeom>
        </p:spPr>
      </p:pic>
      <p:pic>
        <p:nvPicPr>
          <p:cNvPr id="11" name="Рисунок 10" descr="дети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40768"/>
            <a:ext cx="4164770" cy="2784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Говорите с ребенком медленно, короткими фразами, пользуйтесь правильным русским языком</a:t>
            </a:r>
            <a:endParaRPr lang="ru-RU" b="1" dirty="0"/>
          </a:p>
        </p:txBody>
      </p:sp>
      <p:pic>
        <p:nvPicPr>
          <p:cNvPr id="5" name="Рисунок 4" descr="дети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204864"/>
            <a:ext cx="4381619" cy="3096344"/>
          </a:xfrm>
          <a:prstGeom prst="rect">
            <a:avLst/>
          </a:prstGeom>
        </p:spPr>
      </p:pic>
      <p:pic>
        <p:nvPicPr>
          <p:cNvPr id="8" name="Содержимое 7" descr="дети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753544"/>
            <a:ext cx="4104456" cy="41044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Каждый день читайте ребенку</a:t>
            </a:r>
            <a:endParaRPr lang="ru-RU" b="1" dirty="0"/>
          </a:p>
        </p:txBody>
      </p:sp>
      <p:pic>
        <p:nvPicPr>
          <p:cNvPr id="18436" name="Picture 4" descr="C:\Documents and Settings\kkk1963\Local Settings\Temporary Internet Files\Content.IE5\4HQZG5IF\MP900400239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626260" cy="3701008"/>
          </a:xfrm>
          <a:prstGeom prst="rect">
            <a:avLst/>
          </a:prstGeom>
          <a:noFill/>
        </p:spPr>
      </p:pic>
      <p:pic>
        <p:nvPicPr>
          <p:cNvPr id="8" name="Рисунок 7" descr="дети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3780420" cy="40324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Поощряйте любопытство, стремление задавать вопросы</a:t>
            </a:r>
            <a:endParaRPr lang="ru-RU" b="1" dirty="0"/>
          </a:p>
        </p:txBody>
      </p:sp>
      <p:pic>
        <p:nvPicPr>
          <p:cNvPr id="4" name="Содержимое 3" descr="дети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672408" cy="4406889"/>
          </a:xfrm>
        </p:spPr>
      </p:pic>
      <p:pic>
        <p:nvPicPr>
          <p:cNvPr id="5" name="Рисунок 4" descr="дети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393917" cy="45403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Не сравнивайте ребенка ни с какими другими детьми</a:t>
            </a:r>
            <a:endParaRPr lang="ru-RU" b="1" dirty="0"/>
          </a:p>
        </p:txBody>
      </p:sp>
      <p:pic>
        <p:nvPicPr>
          <p:cNvPr id="4" name="Содержимое 3" descr="дети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255727" cy="4340969"/>
          </a:xfrm>
        </p:spPr>
      </p:pic>
      <p:pic>
        <p:nvPicPr>
          <p:cNvPr id="5" name="Рисунок 4" descr="дети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12776"/>
            <a:ext cx="4454252" cy="2942006"/>
          </a:xfrm>
          <a:prstGeom prst="rect">
            <a:avLst/>
          </a:prstGeom>
        </p:spPr>
      </p:pic>
      <p:pic>
        <p:nvPicPr>
          <p:cNvPr id="6" name="Рисунок 5" descr="дети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365104"/>
            <a:ext cx="3744416" cy="23465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0" y="2132856"/>
            <a:ext cx="6347048" cy="4581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дети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6876256" cy="5157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98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РОДИТЕЛЬСКОЕ СОБРАНИЕ ПО ТЕМЕ:  «ОБЩИЕ ПРАВИЛА ДЛЯ РОДИТЕЛЕЙ»</vt:lpstr>
      <vt:lpstr>С первых дней жизни ребенка должна окружать полноценная речевая среда </vt:lpstr>
      <vt:lpstr>Почаще берите ребенка на руки</vt:lpstr>
      <vt:lpstr>Поощряйте любые попытки ребенка заговорить</vt:lpstr>
      <vt:lpstr>Говорите с ребенком медленно, короткими фразами, пользуйтесь правильным русским языком</vt:lpstr>
      <vt:lpstr>Каждый день читайте ребенку</vt:lpstr>
      <vt:lpstr>Поощряйте любопытство, стремление задавать вопросы</vt:lpstr>
      <vt:lpstr>Не сравнивайте ребенка ни с какими другими детьми</vt:lpstr>
      <vt:lpstr>СПАСИБО ЗА ВНИМАНИЕ!</vt:lpstr>
      <vt:lpstr>Печатные и интернет-ресурсы: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</dc:creator>
  <cp:lastModifiedBy>инна</cp:lastModifiedBy>
  <cp:revision>16</cp:revision>
  <dcterms:created xsi:type="dcterms:W3CDTF">2012-11-14T15:54:29Z</dcterms:created>
  <dcterms:modified xsi:type="dcterms:W3CDTF">2012-12-16T14:43:03Z</dcterms:modified>
</cp:coreProperties>
</file>