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3F0678-26C5-4BF4-9EC3-16F5E9844DC0}" type="datetimeFigureOut">
              <a:rPr lang="ru-RU" smtClean="0"/>
              <a:pPr/>
              <a:t>15.11.2012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C49D6E-861C-43EB-950E-A1622554262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</a:rPr>
              <a:t>МКОУ «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</a:rPr>
              <a:t>Канашская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</a:rPr>
              <a:t> средняя общеобразовательная школа» 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</a:rPr>
              <a:t>Шадринского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  <a:latin typeface="Arial Narrow" pitchFamily="34" charset="0"/>
              </a:rPr>
              <a:t>  района  Курганской области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85992"/>
            <a:ext cx="7854696" cy="3429024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endParaRPr lang="ru-RU" sz="3300" b="1" dirty="0" smtClean="0"/>
          </a:p>
          <a:p>
            <a:pPr algn="ctr">
              <a:defRPr/>
            </a:pPr>
            <a:r>
              <a:rPr lang="ru-RU" sz="3300" b="1" dirty="0" smtClean="0"/>
              <a:t>Конкурс</a:t>
            </a:r>
            <a:r>
              <a:rPr lang="ru-RU" sz="3300" dirty="0" smtClean="0"/>
              <a:t> «Наша дошкольная жизнь»</a:t>
            </a:r>
          </a:p>
          <a:p>
            <a:pPr algn="ctr">
              <a:defRPr/>
            </a:pPr>
            <a:r>
              <a:rPr lang="ru-RU" sz="3300" b="1" dirty="0" smtClean="0"/>
              <a:t>Номинация</a:t>
            </a:r>
            <a:r>
              <a:rPr lang="ru-RU" sz="3300" dirty="0" smtClean="0"/>
              <a:t> «Ах, малыши»</a:t>
            </a:r>
          </a:p>
          <a:p>
            <a:pPr algn="ctr">
              <a:defRPr/>
            </a:pPr>
            <a:r>
              <a:rPr lang="ru-RU" sz="3300" b="1" dirty="0" smtClean="0"/>
              <a:t>Презентация</a:t>
            </a:r>
            <a:r>
              <a:rPr lang="ru-RU" sz="3300" dirty="0" smtClean="0"/>
              <a:t> </a:t>
            </a:r>
          </a:p>
          <a:p>
            <a:pPr algn="ctr">
              <a:defRPr/>
            </a:pPr>
            <a:r>
              <a:rPr lang="ru-RU" sz="3300" dirty="0" smtClean="0"/>
              <a:t> </a:t>
            </a:r>
            <a:r>
              <a:rPr lang="ru-RU" sz="3300" b="1" cap="all" dirty="0" smtClean="0">
                <a:ln w="90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 Счастливые будни Сёмы»</a:t>
            </a:r>
            <a:endParaRPr lang="ru-RU" sz="3300" dirty="0" smtClean="0">
              <a:ln w="9000" cmpd="sng">
                <a:solidFill>
                  <a:srgbClr val="FFC000"/>
                </a:solidFill>
                <a:prstDash val="solid"/>
              </a:ln>
            </a:endParaRPr>
          </a:p>
          <a:p>
            <a:pPr algn="ctr">
              <a:defRPr/>
            </a:pPr>
            <a:r>
              <a:rPr lang="ru-RU" sz="3300" b="1" dirty="0" smtClean="0"/>
              <a:t>Автор    </a:t>
            </a:r>
            <a:r>
              <a:rPr lang="ru-RU" sz="3300" dirty="0" smtClean="0"/>
              <a:t>Пестерева Вера  Шайхатдиновна, старший воспитатель, 1 квалификационная категория.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Вмиг за столы уселись мы, почуяв запах аппетитный,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</a:rPr>
              <a:t>Волшебники готовят у плиты, обед готовят сытный</a:t>
            </a:r>
            <a:endParaRPr lang="ru-RU" sz="2400" dirty="0"/>
          </a:p>
        </p:txBody>
      </p:sp>
      <p:pic>
        <p:nvPicPr>
          <p:cNvPr id="7" name="Picture 2" descr="C:\Documents and Settings\Admin\Рабочий стол\Рахмонбердиева\детский сад и школа\Изображение\детсад\первая младшая\Изображение 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3248025" cy="24384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3" descr="C:\Documents and Settings\Admin\Рабочий стол\Рахмонбердиева\детский сад и школа\Изображение\детсад\первая младшая\Изображение 1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214686"/>
            <a:ext cx="3251200" cy="24384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4" descr="C:\Documents and Settings\Admin\Рабочий стол\Рахмонбердиева\детский сад и школа\Изображение\детсад\работники сада\Изображение 0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17176">
            <a:off x="7052351" y="685687"/>
            <a:ext cx="1658785" cy="158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1142976" y="4572008"/>
            <a:ext cx="2928958" cy="1643074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нашим поварам, что очень вкусно варят нам!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Круглая лента лицом вверх 10"/>
          <p:cNvSpPr/>
          <p:nvPr/>
        </p:nvSpPr>
        <p:spPr>
          <a:xfrm>
            <a:off x="6858016" y="1857364"/>
            <a:ext cx="1928826" cy="500066"/>
          </a:xfrm>
          <a:prstGeom prst="ellipseRibbon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Я и мои верные друзья!</a:t>
            </a:r>
            <a:endParaRPr lang="ru-RU" dirty="0"/>
          </a:p>
        </p:txBody>
      </p:sp>
      <p:pic>
        <p:nvPicPr>
          <p:cNvPr id="4" name="Picture 2" descr="F:\5\Изображение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000240"/>
            <a:ext cx="4362450" cy="3143250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3" descr="F:\5\Изображение 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071810"/>
            <a:ext cx="4286280" cy="3071834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Наталья Валерьевна уверена, что кто много читает, тот много знает. Читать я пока не умею, а вот картинки смотреть люблю. Влад смотрит картинки быстро, я за ним просто не успеваю. Лучше я посмотрю их один…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Documents and Settings\Admin\Рабочий стол\Рахмонбердиева\детский сад и школа\Изображение\детсад\милохин\Изображение 0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4429125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C:\Documents and Settings\Admin\Рабочий стол\Рахмонбердиева\детский сад и школа\Изображение\детсад\милохин\Изображение 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400050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Мамочка! Алло! Алло! Здесь уютно и тепло.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с друзьями поиграли и немножечко устали.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Рано ты не приходи, попозднее забери,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Влада принесла собаку с белыми ушами ,</a:t>
            </a:r>
            <a:b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ее причешем и умоем сами!</a:t>
            </a:r>
            <a:endParaRPr lang="ru-RU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F:\для календаря\Изображение 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62" y="2486819"/>
            <a:ext cx="4714875" cy="328612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Видите мальчика с белыми волосами, - это мой брат Женя, он уже в старшей группе и скоро пойдет в школу. Бабушка Валя уже  подарила  ему ранец, красный с «тачками». Он совсем не жадный и дает мне его поносить, а мама смеется, потому что я сам могу в него поместиться, как новогодний сюрприз. Я обязательно вырасту, пойду в школу и буду преподносить сюрпризы только добрые и хорошие!</a:t>
            </a:r>
            <a:endParaRPr lang="ru-RU" sz="2000" b="1" dirty="0"/>
          </a:p>
        </p:txBody>
      </p:sp>
      <p:pic>
        <p:nvPicPr>
          <p:cNvPr id="4" name="Picture 4" descr="F:\для календаря\для календаря 2\Изображение 0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46" y="2928934"/>
            <a:ext cx="4857750" cy="3571875"/>
          </a:xfrm>
          <a:prstGeom prst="rect">
            <a:avLst/>
          </a:prstGeom>
          <a:ln w="1905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874714">
            <a:off x="866016" y="472893"/>
            <a:ext cx="4882266" cy="123834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>Мороз и солнце, -день чудесный,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Скорей на горку, друг прелестный.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Скатился раз, другой , и вновь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Ты испытать себя готов!</a:t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3248020" cy="367205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ГОРКА… Это мое любимое увлечение на прогулке зимой. Папа купил мне каталку, я даю ее Вике, потому что у нее нет,  и она боится. </a:t>
            </a:r>
            <a:b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Марина Владимировна говорит, что так поступают настоящие мужчины!</a:t>
            </a:r>
            <a:b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 еще у неё белые валенки, как у моей мамы, потому что она красивая и добрая…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 descr="F:\для календаря\горк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 l="7208" r="7208"/>
          <a:stretch>
            <a:fillRect/>
          </a:stretch>
        </p:blipFill>
        <p:spPr>
          <a:xfrm rot="420000">
            <a:off x="3974507" y="1229408"/>
            <a:ext cx="4127177" cy="393192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-Вика, ты пойдешь со мной на рыбалку?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Конечно, я хоть куда, - лишь бы с тобой.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Странные эти девчонки: плачут, когда надо смеяться, смеются, когда совсем не до смеха. С этим надо еще до конца разобраться…</a:t>
            </a:r>
            <a:endParaRPr lang="ru-RU" sz="1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 descr="C:\Documents and Settings\Admin\Рабочий стол\Рахмонбердиева\детский сад и школа\Изображение\детсад\милохин\Изображение 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2357430"/>
            <a:ext cx="4962525" cy="3657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5" descr="C31-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143116"/>
            <a:ext cx="19907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214282" y="-714404"/>
            <a:ext cx="8472518" cy="2786082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детском саду мы активно занимаемся спортом, приходим в зал к руководителю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физвоспитания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Людмиле Владимировне, которая дает нам разноцветные мячи, шары, флажки.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Еще у ней есть  мягкая змейка, по которой мы ходим, и она не кусается…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Рисунок 2" descr="C:\Documents and Settings\Admin\Рабочий стол\skf104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77281"/>
            <a:ext cx="5929353" cy="3505200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71934" y="514352"/>
            <a:ext cx="4643470" cy="1771640"/>
          </a:xfrm>
        </p:spPr>
        <p:txBody>
          <a:bodyPr/>
          <a:lstStyle/>
          <a:p>
            <a:pPr>
              <a:defRPr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Героев «Теремка» мы сразу же узнали.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Кто добрый, а кто злой,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Кто хитрый, кто не очень</a:t>
            </a:r>
            <a:b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Урок из этого извлечь ты должен между прочим!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Когда я пойду в среднюю группу, я тоже буду зайчиком, как Вадик, потому что он самый быстрый и живет во всех сказках, всем помогает, никого не обижает и очень «прыгучий».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C:\Documents and Settings\Admin\Рабочий стол\skf112.bmp"/>
          <p:cNvPicPr>
            <a:picLocks noGrp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092575" y="2319337"/>
            <a:ext cx="40767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7238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Моя лесенка успешности</a:t>
            </a:r>
            <a:endParaRPr lang="ru-RU" dirty="0"/>
          </a:p>
        </p:txBody>
      </p:sp>
      <p:sp>
        <p:nvSpPr>
          <p:cNvPr id="7" name="Куб 6"/>
          <p:cNvSpPr/>
          <p:nvPr/>
        </p:nvSpPr>
        <p:spPr>
          <a:xfrm>
            <a:off x="285720" y="5143512"/>
            <a:ext cx="2214578" cy="1000132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познаю</a:t>
            </a:r>
            <a:endParaRPr lang="ru-RU" dirty="0"/>
          </a:p>
        </p:txBody>
      </p:sp>
      <p:sp>
        <p:nvSpPr>
          <p:cNvPr id="8" name="Куб 7"/>
          <p:cNvSpPr/>
          <p:nvPr/>
        </p:nvSpPr>
        <p:spPr>
          <a:xfrm>
            <a:off x="1714480" y="4500570"/>
            <a:ext cx="2286016" cy="928694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играю</a:t>
            </a: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3286116" y="3714752"/>
            <a:ext cx="2357454" cy="1000132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познаю</a:t>
            </a:r>
            <a:endParaRPr lang="ru-RU" dirty="0"/>
          </a:p>
        </p:txBody>
      </p:sp>
      <p:sp>
        <p:nvSpPr>
          <p:cNvPr id="10" name="Куб 9"/>
          <p:cNvSpPr/>
          <p:nvPr/>
        </p:nvSpPr>
        <p:spPr>
          <a:xfrm>
            <a:off x="4643438" y="2714620"/>
            <a:ext cx="2357454" cy="1143008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исследую</a:t>
            </a:r>
            <a:endParaRPr lang="ru-RU" dirty="0"/>
          </a:p>
        </p:txBody>
      </p:sp>
      <p:sp>
        <p:nvSpPr>
          <p:cNvPr id="11" name="Куб 10"/>
          <p:cNvSpPr/>
          <p:nvPr/>
        </p:nvSpPr>
        <p:spPr>
          <a:xfrm>
            <a:off x="6143636" y="1928802"/>
            <a:ext cx="2500330" cy="1000132"/>
          </a:xfrm>
          <a:prstGeom prst="cube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ru-RU" dirty="0" smtClean="0"/>
              <a:t>Готовлюсь к школе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142985"/>
            <a:ext cx="8143932" cy="518161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>
              <a:buNone/>
              <a:defRPr/>
            </a:pPr>
            <a:r>
              <a:rPr lang="ru-RU" sz="28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От того, как прошло детство, кто вёл ребенка за руку в детские годы, что вошло в его разум и сердце из окружающего мира – от этого в решающей степени зависит, каким человеком станет сегодняшний малыш.</a:t>
            </a:r>
          </a:p>
          <a:p>
            <a:pPr>
              <a:buNone/>
              <a:defRPr/>
            </a:pP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В.А.Сухомлинский.</a:t>
            </a:r>
            <a:endParaRPr lang="ru-RU" sz="3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Умные советы взрослым от Сёмы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365760" indent="-283464">
              <a:defRPr/>
            </a:pPr>
            <a:r>
              <a:rPr lang="ru-RU" sz="2800" dirty="0" smtClean="0">
                <a:ln>
                  <a:solidFill>
                    <a:schemeClr val="accent6"/>
                  </a:solidFill>
                </a:ln>
              </a:rPr>
              <a:t>Не балуйте меня, вы меня этим портите. </a:t>
            </a:r>
          </a:p>
          <a:p>
            <a:pPr marL="365760" indent="-283464">
              <a:defRPr/>
            </a:pPr>
            <a:r>
              <a:rPr lang="ru-RU" sz="2800" dirty="0" smtClean="0">
                <a:ln>
                  <a:solidFill>
                    <a:schemeClr val="accent6"/>
                  </a:solidFill>
                </a:ln>
              </a:rPr>
              <a:t>Не давайте обещаний, которых вы не можете выполнить.</a:t>
            </a:r>
          </a:p>
          <a:p>
            <a:pPr marL="365760" indent="-283464">
              <a:defRPr/>
            </a:pPr>
            <a:r>
              <a:rPr lang="ru-RU" sz="2800" dirty="0" smtClean="0">
                <a:ln>
                  <a:solidFill>
                    <a:schemeClr val="accent6"/>
                  </a:solidFill>
                </a:ln>
              </a:rPr>
              <a:t>Не делайте для меня того, что я в состоянии сделать для себя сам.</a:t>
            </a:r>
          </a:p>
          <a:p>
            <a:pPr marL="365760" indent="-283464">
              <a:defRPr/>
            </a:pPr>
            <a:r>
              <a:rPr lang="ru-RU" sz="2800" dirty="0" smtClean="0">
                <a:ln>
                  <a:solidFill>
                    <a:schemeClr val="accent6"/>
                  </a:solidFill>
                </a:ln>
              </a:rPr>
              <a:t>  Не бойтесь быть твердыми со мной. </a:t>
            </a:r>
          </a:p>
          <a:p>
            <a:pPr marL="365760" indent="-283464">
              <a:defRPr/>
            </a:pPr>
            <a:r>
              <a:rPr lang="ru-RU" sz="2800" dirty="0" smtClean="0">
                <a:ln>
                  <a:solidFill>
                    <a:schemeClr val="accent6"/>
                  </a:solidFill>
                </a:ln>
              </a:rPr>
              <a:t>Не полагайтесь на применение силы в отношениях со мной.</a:t>
            </a:r>
          </a:p>
          <a:p>
            <a:pPr marL="365760" indent="-283464">
              <a:buNone/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         Я вас очень люблю!</a:t>
            </a:r>
          </a:p>
          <a:p>
            <a:endParaRPr lang="ru-RU" dirty="0"/>
          </a:p>
        </p:txBody>
      </p:sp>
      <p:pic>
        <p:nvPicPr>
          <p:cNvPr id="4" name="Picture 6" descr="SMURF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60937"/>
            <a:ext cx="221456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000496" y="428604"/>
            <a:ext cx="4429156" cy="1143008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/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800" dirty="0" smtClean="0">
                <a:solidFill>
                  <a:schemeClr val="accent1"/>
                </a:solidFill>
              </a:rPr>
              <a:t/>
            </a:r>
            <a:br>
              <a:rPr lang="ru-RU" sz="2800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Привет! Узнали меня? Это же я- СЕМА! А рядом Дед Мороз, правда, он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хороший? Мама меня сфотографировала, а я нисколько не плакал, мне ведь уже 1 год и целых 7 месяцев!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F:\Изображение 0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4" y="1785926"/>
            <a:ext cx="4214842" cy="37862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3714744" y="857232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Снегурка, елочка и новогодний праздник,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А рядом Дед Мороз –седой проказник!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514352"/>
            <a:ext cx="4786346" cy="1162050"/>
          </a:xfrm>
        </p:spPr>
        <p:txBody>
          <a:bodyPr/>
          <a:lstStyle/>
          <a:p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Детский сад – родной  мой дом,</a:t>
            </a:r>
            <a:b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Хорошо живется в нем!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большой дом – мой детский сад, там живут воспитатели, няни и много, много детей. А еще там живет мой экскаватор, большой паровоз и Бэтмэн. Когда я вырасту, я тоже стану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Бэтмэном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F:\для календаря\детсад 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21124" y="1857365"/>
            <a:ext cx="4651403" cy="386239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Как здорово у нас в группе! Воспитатели говорят, что мы- это цветочки на полянке, которые надо поливать, только не водичкой, а любовью, заботой, добротой и тогда каждый из нас непременно расцветет и одарит всех вокруг радостью и светом!</a:t>
            </a:r>
            <a:endParaRPr lang="ru-RU" sz="2000" b="1" dirty="0"/>
          </a:p>
        </p:txBody>
      </p:sp>
      <p:pic>
        <p:nvPicPr>
          <p:cNvPr id="7" name="Picture 3" descr="C:\Documents and Settings\Admin\Рабочий стол\Рахмонбердиева\детский сад и школа\Изображение\детсад\первая младшая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000240"/>
            <a:ext cx="3248025" cy="243840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8" name="Picture 2" descr="C:\Documents and Settings\Admin\Рабочий стол\Рахмонбердиева\детский сад и школа\Изображение\детсад\первая младшая\Изображение 0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2000240"/>
            <a:ext cx="3251200" cy="23669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C:\Documents and Settings\Admin\Рабочий стол\Изображение 09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857628"/>
            <a:ext cx="3500462" cy="2500330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Рахмонбердиева\детский сад и школа\Изображение\детсад\первая младшая\Изображение 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405874">
            <a:off x="6246161" y="408292"/>
            <a:ext cx="2132332" cy="2166113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2" descr="C:\Documents and Settings\Admin\Рабочий стол\Рахмонбердиева\детский сад и школа\Изображение\детсад\первая младшая\Изображение 0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5575893">
            <a:off x="921199" y="3554670"/>
            <a:ext cx="2456569" cy="15957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Picture 4" descr="C:\Documents and Settings\Admin\Рабочий стол\Рахмонбердиева\детский сад и школа\Изображение\детсад\2мл гр\Изображение 0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1104">
            <a:off x="5666703" y="3248401"/>
            <a:ext cx="2571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00100" y="5643578"/>
            <a:ext cx="2500330" cy="85725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rgbClr val="C00000"/>
                </a:solidFill>
              </a:rPr>
              <a:t>Наша  няня  Татьяна Ивановна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5429264"/>
            <a:ext cx="2643206" cy="85725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rgbClr val="C00000"/>
                </a:solidFill>
              </a:rPr>
              <a:t>Мой воспитатель – Марина Владимировна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183935">
            <a:off x="6094901" y="2293088"/>
            <a:ext cx="2428892" cy="78791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rgbClr val="C00000"/>
                </a:solidFill>
              </a:rPr>
              <a:t>Мой воспитатель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50800"/>
                <a:solidFill>
                  <a:srgbClr val="C00000"/>
                </a:solidFill>
              </a:rPr>
              <a:t>Наталья Валерьевна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pic>
        <p:nvPicPr>
          <p:cNvPr id="10" name="Picture 7" descr="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9063" y="1928813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ьная выноска 10"/>
          <p:cNvSpPr/>
          <p:nvPr/>
        </p:nvSpPr>
        <p:spPr>
          <a:xfrm>
            <a:off x="1214414" y="785794"/>
            <a:ext cx="3071834" cy="2000264"/>
          </a:xfrm>
          <a:prstGeom prst="wedgeEllipseCallout">
            <a:avLst>
              <a:gd name="adj1" fmla="val 46646"/>
              <a:gd name="adj2" fmla="val 48082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 же так! Оказывается, без вас мне никак не обойтись, вы все мне очень нужны, с вами я просто счастлив!</a:t>
            </a:r>
            <a:endParaRPr lang="ru-RU" sz="16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Это наша спальня, мы спим,  и нам снятся сладкие сны… Сегодня я встал, но еще не проснулся. Подождите немного, вот сон про цирк досмотрю, потом и поговорим.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Рахмонбердиева\детский сад и школа\Изображение\детсад\первая младшая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884" y="2365905"/>
            <a:ext cx="3429000" cy="332422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3" descr="C:\Documents and Settings\Admin\Рабочий стол\Рахмонбердиева\детский сад и школа\Изображение\детсад\первая младшая\Изображение 1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820193">
            <a:off x="4782128" y="2113830"/>
            <a:ext cx="3520394" cy="307311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>У всех нас есть родители, им тоже нравится наша группа, а особенно приемная. Здесь они видят что мы кушали, чем занимались…</a:t>
            </a:r>
            <a:endParaRPr lang="ru-RU" sz="2800" dirty="0"/>
          </a:p>
        </p:txBody>
      </p:sp>
      <p:pic>
        <p:nvPicPr>
          <p:cNvPr id="4" name="Picture 3" descr="F:\первая младшая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928802"/>
            <a:ext cx="3857652" cy="2357454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 descr="F:\первая младшая\Изображение 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85154">
            <a:off x="4894123" y="1991541"/>
            <a:ext cx="3687763" cy="3003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F:\первая младшая\Изображение 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857628"/>
            <a:ext cx="25447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43306" y="514352"/>
            <a:ext cx="5072098" cy="116205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умывальную спешат дружненько детишки,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Чистыми, опрятными будут ребятишки!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Наша няня тетя Таня попросила помыть руки перед едой. Вообще-то я не очень люблю это занятие, поэтому и вид у меня не совсем довольный…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Documents and Settings\Admin\Рабочий стол\Рахмонбердиева\детский сад и школа\Изображение\детсад\милохин\Изображение 03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14744" y="1785926"/>
            <a:ext cx="4419600" cy="401459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615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МКОУ «Канашская средняя общеобразовательная школа»  Шадринского  района  Курганской области</vt:lpstr>
      <vt:lpstr>Слайд 2</vt:lpstr>
      <vt:lpstr>        </vt:lpstr>
      <vt:lpstr>Детский сад – родной  мой дом, Хорошо живется в нем! </vt:lpstr>
      <vt:lpstr>Как здорово у нас в группе! Воспитатели говорят, что мы- это цветочки на полянке, которые надо поливать, только не водичкой, а любовью, заботой, добротой и тогда каждый из нас непременно расцветет и одарит всех вокруг радостью и светом!</vt:lpstr>
      <vt:lpstr>Слайд 6</vt:lpstr>
      <vt:lpstr>Это наша спальня, мы спим,  и нам снятся сладкие сны… Сегодня я встал, но еще не проснулся. Подождите немного, вот сон про цирк досмотрю, потом и поговорим.</vt:lpstr>
      <vt:lpstr>У всех нас есть родители, им тоже нравится наша группа, а особенно приемная. Здесь они видят что мы кушали, чем занимались…</vt:lpstr>
      <vt:lpstr>  В умывальную спешат дружненько детишки, Чистыми, опрятными будут ребятишки! </vt:lpstr>
      <vt:lpstr>Вмиг за столы уселись мы, почуяв запах аппетитный, Волшебники готовят у плиты, обед готовят сытный</vt:lpstr>
      <vt:lpstr>  Я и мои верные друзья!</vt:lpstr>
      <vt:lpstr>Наталья Валерьевна уверена, что кто много читает, тот много знает. Читать я пока не умею, а вот картинки смотреть люблю. Влад смотрит картинки быстро, я за ним просто не успеваю. Лучше я посмотрю их один…</vt:lpstr>
      <vt:lpstr>- Мамочка! Алло! Алло! Здесь уютно и тепло. Мы с друзьями поиграли и немножечко устали. Рано ты не приходи, попозднее забери, Влада принесла собаку с белыми ушами , Мы ее причешем и умоем сами!</vt:lpstr>
      <vt:lpstr>Видите мальчика с белыми волосами, - это мой брат Женя, он уже в старшей группе и скоро пойдет в школу. Бабушка Валя уже  подарила  ему ранец, красный с «тачками». Он совсем не жадный и дает мне его поносить, а мама смеется, потому что я сам могу в него поместиться, как новогодний сюрприз. Я обязательно вырасту, пойду в школу и буду преподносить сюрпризы только добрые и хорошие!</vt:lpstr>
      <vt:lpstr>Мороз и солнце, -день чудесный, Скорей на горку, друг прелестный. Скатился раз, другой , и вновь Ты испытать себя готов! </vt:lpstr>
      <vt:lpstr>-Вика, ты пойдешь со мной на рыбалку? - Конечно, я хоть куда, - лишь бы с тобой. Странные эти девчонки: плачут, когда надо смеяться, смеются, когда совсем не до смеха. С этим надо еще до конца разобраться…</vt:lpstr>
      <vt:lpstr>  В детском саду мы активно занимаемся спортом, приходим в зал к руководителю физвоспитания Людмиле Владимировне, которая дает нам разноцветные мячи, шары, флажки. Еще у ней есть  мягкая змейка, по которой мы ходим, и она не кусается… </vt:lpstr>
      <vt:lpstr>Героев «Теремка» мы сразу же узнали. Кто добрый, а кто злой, Кто хитрый, кто не очень Урок из этого извлечь ты должен между прочим! </vt:lpstr>
      <vt:lpstr>     Моя лесенка успешности</vt:lpstr>
      <vt:lpstr>Умные советы взрослым от Сёмы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«Канашская средняя общеобразовательная школа»  Шадринского  района  Курганской области</dc:title>
  <dc:creator>Admin</dc:creator>
  <cp:lastModifiedBy>Admin</cp:lastModifiedBy>
  <cp:revision>14</cp:revision>
  <dcterms:created xsi:type="dcterms:W3CDTF">2012-11-15T10:20:54Z</dcterms:created>
  <dcterms:modified xsi:type="dcterms:W3CDTF">2012-11-15T12:10:59Z</dcterms:modified>
</cp:coreProperties>
</file>