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98" autoAdjust="0"/>
  </p:normalViewPr>
  <p:slideViewPr>
    <p:cSldViewPr>
      <p:cViewPr varScale="1">
        <p:scale>
          <a:sx n="88" d="100"/>
          <a:sy n="88" d="100"/>
        </p:scale>
        <p:origin x="-102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3.jpeg"/><Relationship Id="rId4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3071810"/>
            <a:ext cx="61900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76200"/>
                <a:blipFill>
                  <a:blip r:embed="rId3"/>
                  <a:tile tx="0" ty="0" sx="100000" sy="100000" flip="none" algn="tl"/>
                </a:blip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Четвертый лишний</a:t>
            </a:r>
            <a:endParaRPr lang="ru-RU" sz="5400" b="1" cap="none" spc="50" dirty="0">
              <a:ln w="76200"/>
              <a:blipFill>
                <a:blip r:embed="rId3"/>
                <a:tile tx="0" ty="0" sx="100000" sy="100000" flip="none" algn="tl"/>
              </a:blip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214290"/>
            <a:ext cx="535785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8800" i="1" dirty="0" smtClean="0">
                <a:ln w="17780" cmpd="sng">
                  <a:solidFill>
                    <a:srgbClr val="7FD13B">
                      <a:tint val="3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7FD13B">
                        <a:tint val="63000"/>
                        <a:sat val="105000"/>
                      </a:srgbClr>
                    </a:gs>
                    <a:gs pos="90000">
                      <a:srgbClr val="7FD13B">
                        <a:shade val="50000"/>
                        <a:satMod val="100000"/>
                      </a:srgb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entury Schoolbook" pitchFamily="18" charset="0"/>
              </a:rPr>
              <a:t>Д/И</a:t>
            </a:r>
            <a:endParaRPr lang="ru-RU" sz="8800" i="1" dirty="0">
              <a:ln w="17780" cmpd="sng">
                <a:solidFill>
                  <a:srgbClr val="7FD13B">
                    <a:tint val="3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7FD13B">
                      <a:tint val="63000"/>
                      <a:sat val="105000"/>
                    </a:srgbClr>
                  </a:gs>
                  <a:gs pos="90000">
                    <a:srgbClr val="7FD13B">
                      <a:shade val="50000"/>
                      <a:satMod val="100000"/>
                    </a:srgb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entury Schoolbook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Содержимое 8" descr="iCA1CT3ZV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0034" y="1000107"/>
            <a:ext cx="2143140" cy="1501859"/>
          </a:xfrm>
        </p:spPr>
      </p:pic>
      <p:pic>
        <p:nvPicPr>
          <p:cNvPr id="10" name="Рисунок 9" descr="iCALOY24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1000108"/>
            <a:ext cx="2000264" cy="1501701"/>
          </a:xfrm>
          <a:prstGeom prst="rect">
            <a:avLst/>
          </a:prstGeom>
        </p:spPr>
      </p:pic>
      <p:pic>
        <p:nvPicPr>
          <p:cNvPr id="11" name="Рисунок 10" descr="iCAT080BU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1000108"/>
            <a:ext cx="2109654" cy="1500198"/>
          </a:xfrm>
          <a:prstGeom prst="rect">
            <a:avLst/>
          </a:prstGeom>
        </p:spPr>
      </p:pic>
      <p:pic>
        <p:nvPicPr>
          <p:cNvPr id="14" name="Содержимое 7" descr="iCAD1XB3I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139" y="1000108"/>
            <a:ext cx="1991413" cy="1500198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8" y="1440758"/>
            <a:ext cx="7772400" cy="914400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Содержимое 3" descr="iCAXP7MFZ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2" y="1785926"/>
            <a:ext cx="2184754" cy="1500198"/>
          </a:xfrm>
        </p:spPr>
      </p:pic>
      <p:pic>
        <p:nvPicPr>
          <p:cNvPr id="5" name="Рисунок 4" descr="iCAS0X9R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1785926"/>
            <a:ext cx="1902507" cy="1571636"/>
          </a:xfrm>
          <a:prstGeom prst="rect">
            <a:avLst/>
          </a:prstGeom>
        </p:spPr>
      </p:pic>
      <p:pic>
        <p:nvPicPr>
          <p:cNvPr id="6" name="Рисунок 5" descr="iCAM2RTM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1785926"/>
            <a:ext cx="1985212" cy="1571636"/>
          </a:xfrm>
          <a:prstGeom prst="rect">
            <a:avLst/>
          </a:prstGeom>
        </p:spPr>
      </p:pic>
      <p:pic>
        <p:nvPicPr>
          <p:cNvPr id="7" name="Рисунок 6" descr="iCAJCV5R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3174" y="1785926"/>
            <a:ext cx="1902507" cy="1571636"/>
          </a:xfrm>
          <a:prstGeom prst="rect">
            <a:avLst/>
          </a:prstGeom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" name="Содержимое 15" descr="iCA73N1D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15073" y="2786058"/>
            <a:ext cx="1928826" cy="1440190"/>
          </a:xfrm>
        </p:spPr>
      </p:pic>
      <p:pic>
        <p:nvPicPr>
          <p:cNvPr id="10" name="Рисунок 9" descr="iCAWCZHH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1" y="2786058"/>
            <a:ext cx="1847534" cy="1428760"/>
          </a:xfrm>
          <a:prstGeom prst="rect">
            <a:avLst/>
          </a:prstGeom>
        </p:spPr>
      </p:pic>
      <p:pic>
        <p:nvPicPr>
          <p:cNvPr id="11" name="Рисунок 10" descr="iCAF3K1N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611" y="2786058"/>
            <a:ext cx="1785950" cy="1428760"/>
          </a:xfrm>
          <a:prstGeom prst="rect">
            <a:avLst/>
          </a:prstGeom>
        </p:spPr>
      </p:pic>
      <p:pic>
        <p:nvPicPr>
          <p:cNvPr id="12" name="Рисунок 11" descr="iCA6IW5KL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57686" y="2786058"/>
            <a:ext cx="1928826" cy="1428760"/>
          </a:xfrm>
          <a:prstGeom prst="rect">
            <a:avLst/>
          </a:prstGeom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CA1J1X7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1471" y="3429000"/>
            <a:ext cx="2000265" cy="2214578"/>
          </a:xfrm>
        </p:spPr>
      </p:pic>
      <p:pic>
        <p:nvPicPr>
          <p:cNvPr id="5" name="Рисунок 4" descr="iCA389TN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36" y="3429000"/>
            <a:ext cx="1657361" cy="2214578"/>
          </a:xfrm>
          <a:prstGeom prst="rect">
            <a:avLst/>
          </a:prstGeom>
        </p:spPr>
      </p:pic>
      <p:pic>
        <p:nvPicPr>
          <p:cNvPr id="6" name="Рисунок 5" descr="iCAJ2PYZ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4810" y="3429000"/>
            <a:ext cx="2286016" cy="2214578"/>
          </a:xfrm>
          <a:prstGeom prst="rect">
            <a:avLst/>
          </a:prstGeom>
        </p:spPr>
      </p:pic>
      <p:pic>
        <p:nvPicPr>
          <p:cNvPr id="7" name="Рисунок 6" descr="iCAPTGHB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00826" y="3500438"/>
            <a:ext cx="2158003" cy="1956589"/>
          </a:xfrm>
          <a:prstGeom prst="rect">
            <a:avLst/>
          </a:prstGeom>
        </p:spPr>
      </p:pic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CADIGFPJ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00364" y="4643446"/>
            <a:ext cx="1785950" cy="1876871"/>
          </a:xfrm>
        </p:spPr>
      </p:pic>
      <p:pic>
        <p:nvPicPr>
          <p:cNvPr id="5" name="Рисунок 4" descr="iCAHEP72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40" y="4643446"/>
            <a:ext cx="1928826" cy="1857388"/>
          </a:xfrm>
          <a:prstGeom prst="rect">
            <a:avLst/>
          </a:prstGeom>
        </p:spPr>
      </p:pic>
      <p:pic>
        <p:nvPicPr>
          <p:cNvPr id="6" name="Рисунок 5" descr="iCA86AFF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48" y="4643446"/>
            <a:ext cx="2286016" cy="1857388"/>
          </a:xfrm>
          <a:prstGeom prst="rect">
            <a:avLst/>
          </a:prstGeom>
        </p:spPr>
      </p:pic>
      <p:pic>
        <p:nvPicPr>
          <p:cNvPr id="7" name="Рисунок 6" descr="iCAY0QDVW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6314" y="4643446"/>
            <a:ext cx="2000264" cy="1857388"/>
          </a:xfrm>
          <a:prstGeom prst="rect">
            <a:avLst/>
          </a:prstGeom>
        </p:spPr>
      </p:pic>
    </p:spTree>
  </p:cSld>
  <p:clrMapOvr>
    <a:masterClrMapping/>
  </p:clrMapOvr>
  <p:transition spd="slow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Содержимое 10" descr="iCAOJAIAY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500826" y="500042"/>
            <a:ext cx="1905000" cy="1500198"/>
          </a:xfrm>
        </p:spPr>
      </p:pic>
      <p:pic>
        <p:nvPicPr>
          <p:cNvPr id="5" name="Рисунок 4" descr="iCA1CT3ZV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612" y="500042"/>
            <a:ext cx="1905000" cy="1500198"/>
          </a:xfrm>
          <a:prstGeom prst="rect">
            <a:avLst/>
          </a:prstGeom>
        </p:spPr>
      </p:pic>
      <p:pic>
        <p:nvPicPr>
          <p:cNvPr id="8" name="Рисунок 7" descr="iCAD1XB3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785" y="500042"/>
            <a:ext cx="1991413" cy="1500198"/>
          </a:xfrm>
          <a:prstGeom prst="rect">
            <a:avLst/>
          </a:prstGeom>
        </p:spPr>
      </p:pic>
      <p:pic>
        <p:nvPicPr>
          <p:cNvPr id="9" name="Рисунок 8" descr="iCAS8UALF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500042"/>
            <a:ext cx="1964544" cy="1500198"/>
          </a:xfrm>
          <a:prstGeom prst="rect">
            <a:avLst/>
          </a:prstGeom>
        </p:spPr>
      </p:pic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CAKD5VNV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8016" y="2357430"/>
            <a:ext cx="1571636" cy="1643074"/>
          </a:xfrm>
        </p:spPr>
      </p:pic>
      <p:pic>
        <p:nvPicPr>
          <p:cNvPr id="5" name="Рисунок 4" descr="iCA4EWS0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4" y="2357430"/>
            <a:ext cx="2106505" cy="1643074"/>
          </a:xfrm>
          <a:prstGeom prst="rect">
            <a:avLst/>
          </a:prstGeom>
        </p:spPr>
      </p:pic>
      <p:pic>
        <p:nvPicPr>
          <p:cNvPr id="7" name="Рисунок 6" descr="iCAF3K1N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488" y="2357430"/>
            <a:ext cx="1951151" cy="1643074"/>
          </a:xfrm>
          <a:prstGeom prst="rect">
            <a:avLst/>
          </a:prstGeom>
        </p:spPr>
      </p:pic>
      <p:pic>
        <p:nvPicPr>
          <p:cNvPr id="8" name="Рисунок 7" descr="iCADIGFPJ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100" y="2357430"/>
            <a:ext cx="1857388" cy="165434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4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3</Words>
  <PresentationFormat>Экран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Юлия</cp:lastModifiedBy>
  <cp:revision>8</cp:revision>
  <dcterms:modified xsi:type="dcterms:W3CDTF">2011-11-26T17:20:39Z</dcterms:modified>
</cp:coreProperties>
</file>