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79" autoAdjust="0"/>
  </p:normalViewPr>
  <p:slideViewPr>
    <p:cSldViewPr>
      <p:cViewPr varScale="1">
        <p:scale>
          <a:sx n="79" d="100"/>
          <a:sy n="79" d="100"/>
        </p:scale>
        <p:origin x="114" y="7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6C6898-B958-4A9A-BEE4-0800686D58D8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88A3A-B9D7-4E39-B7B4-8C1C006B7F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724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88A3A-B9D7-4E39-B7B4-8C1C006B7F3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335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D5D1-040D-4F78-A718-E7B7CD45512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5402-35C0-4FEC-930B-4BE062ECC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233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D5D1-040D-4F78-A718-E7B7CD45512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5402-35C0-4FEC-930B-4BE062ECC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907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D5D1-040D-4F78-A718-E7B7CD45512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5402-35C0-4FEC-930B-4BE062ECC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546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D5D1-040D-4F78-A718-E7B7CD45512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5402-35C0-4FEC-930B-4BE062ECC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087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D5D1-040D-4F78-A718-E7B7CD45512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5402-35C0-4FEC-930B-4BE062ECC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869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D5D1-040D-4F78-A718-E7B7CD45512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5402-35C0-4FEC-930B-4BE062ECC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55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D5D1-040D-4F78-A718-E7B7CD45512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5402-35C0-4FEC-930B-4BE062ECC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400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D5D1-040D-4F78-A718-E7B7CD45512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5402-35C0-4FEC-930B-4BE062ECC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582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D5D1-040D-4F78-A718-E7B7CD45512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5402-35C0-4FEC-930B-4BE062ECC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256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D5D1-040D-4F78-A718-E7B7CD45512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5402-35C0-4FEC-930B-4BE062ECC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50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D5D1-040D-4F78-A718-E7B7CD45512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5402-35C0-4FEC-930B-4BE062ECC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47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5D5D1-040D-4F78-A718-E7B7CD45512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15402-35C0-4FEC-930B-4BE062ECC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71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Консультация для родителей:</a:t>
            </a:r>
            <a:br>
              <a:rPr lang="ru-RU" dirty="0" smtClean="0"/>
            </a:br>
            <a:r>
              <a:rPr lang="ru-RU" dirty="0" smtClean="0"/>
              <a:t>«Десять советов </a:t>
            </a:r>
            <a:br>
              <a:rPr lang="ru-RU" dirty="0" smtClean="0"/>
            </a:br>
            <a:r>
              <a:rPr lang="ru-RU" dirty="0" smtClean="0"/>
              <a:t>мамам и папам</a:t>
            </a:r>
            <a:br>
              <a:rPr lang="ru-RU" dirty="0" smtClean="0"/>
            </a:br>
            <a:r>
              <a:rPr lang="ru-RU" dirty="0" smtClean="0"/>
              <a:t>по здоровье сбережению</a:t>
            </a:r>
            <a:br>
              <a:rPr lang="ru-RU" dirty="0" smtClean="0"/>
            </a:br>
            <a:r>
              <a:rPr lang="ru-RU" dirty="0" smtClean="0"/>
              <a:t>ребенка».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4509120"/>
            <a:ext cx="6400800" cy="1752600"/>
          </a:xfrm>
        </p:spPr>
        <p:txBody>
          <a:bodyPr/>
          <a:lstStyle/>
          <a:p>
            <a:r>
              <a:rPr lang="ru-RU" dirty="0" smtClean="0"/>
              <a:t>Составители:</a:t>
            </a:r>
          </a:p>
          <a:p>
            <a:r>
              <a:rPr lang="ru-RU" dirty="0" smtClean="0"/>
              <a:t>Гордеева В.С.</a:t>
            </a:r>
          </a:p>
          <a:p>
            <a:r>
              <a:rPr lang="ru-RU" dirty="0" err="1" smtClean="0"/>
              <a:t>Барболина</a:t>
            </a:r>
            <a:r>
              <a:rPr lang="ru-RU" dirty="0" smtClean="0"/>
              <a:t> Е.И.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804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  <a:gradFill>
            <a:gsLst>
              <a:gs pos="0">
                <a:srgbClr val="FF0000"/>
              </a:gs>
              <a:gs pos="7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ru-RU" dirty="0" smtClean="0"/>
              <a:t>Цель.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  <a:gradFill>
            <a:gsLst>
              <a:gs pos="0">
                <a:schemeClr val="tx2">
                  <a:lumMod val="40000"/>
                  <a:lumOff val="60000"/>
                </a:schemeClr>
              </a:gs>
              <a:gs pos="4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3600" dirty="0" smtClean="0"/>
              <a:t>Информирование родителей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3600" dirty="0" smtClean="0"/>
              <a:t>о факторах, влияющих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3600" dirty="0" smtClean="0"/>
              <a:t>на психическое и физическое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3600" dirty="0" smtClean="0"/>
              <a:t>здоровье ребенка.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4787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Задачи: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dirty="0" smtClean="0"/>
              <a:t>Формирование потребности у детей в здоровом образе жизни.</a:t>
            </a:r>
          </a:p>
          <a:p>
            <a:r>
              <a:rPr lang="ru-RU" dirty="0" smtClean="0"/>
              <a:t>Воздействие образа жизни семьи на здоровье ребенка.</a:t>
            </a:r>
          </a:p>
          <a:p>
            <a:r>
              <a:rPr lang="ru-RU" dirty="0" smtClean="0"/>
              <a:t>Формирование у ребенка положительного отношения к физкультуре и спорту, к соблюдению режима дня, к умению общаться с окружающими.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867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pattFill prst="pct75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ru-RU" dirty="0" smtClean="0"/>
              <a:t>Советы: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dirty="0" smtClean="0"/>
              <a:t>1 Приучайте ребенка соблюдать режим дня, разумно чередовать нагрузки с отдыхом.</a:t>
            </a:r>
          </a:p>
          <a:p>
            <a:r>
              <a:rPr lang="ru-RU" dirty="0" smtClean="0"/>
              <a:t>2 Помните: Нельзя сокращать время сна, требующееся для восстановления физического и психического здоровья.</a:t>
            </a:r>
          </a:p>
          <a:p>
            <a:r>
              <a:rPr lang="ru-RU" dirty="0" smtClean="0"/>
              <a:t>3 Гуляйте с ребенком в любую погоду.</a:t>
            </a:r>
          </a:p>
          <a:p>
            <a:r>
              <a:rPr lang="ru-RU" dirty="0" smtClean="0"/>
              <a:t>4 Одевайте ребенка в соответствии со временем года.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2937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dirty="0" smtClean="0"/>
              <a:t>5 Позаботьтесь о полноценном, разнообразном и регулярном питании ребенка, необходимом для его роста и </a:t>
            </a:r>
            <a:r>
              <a:rPr lang="ru-RU" dirty="0"/>
              <a:t>правильного</a:t>
            </a:r>
            <a:r>
              <a:rPr lang="ru-RU" dirty="0" smtClean="0"/>
              <a:t> развития.</a:t>
            </a:r>
          </a:p>
          <a:p>
            <a:r>
              <a:rPr lang="ru-RU" dirty="0" smtClean="0"/>
              <a:t>6 </a:t>
            </a:r>
            <a:r>
              <a:rPr lang="ru-RU" dirty="0"/>
              <a:t>Поддерживайте</a:t>
            </a:r>
            <a:r>
              <a:rPr lang="ru-RU" dirty="0" smtClean="0"/>
              <a:t> познавательные интересы ребенка, не оставляйте без внимания ни один его вопрос, вместе с ним ищите ответы на его «ПОЧЕМУ?».</a:t>
            </a:r>
          </a:p>
          <a:p>
            <a:r>
              <a:rPr lang="ru-RU" dirty="0" smtClean="0"/>
              <a:t>7 Беседуйте с ребенком, учитесь его слушать, развивайте речь – залог хорошей учебы в будущем.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814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dirty="0" smtClean="0"/>
              <a:t>8 Дозируйте время и информацию, получаемую при просмотре теле передач.</a:t>
            </a:r>
          </a:p>
          <a:p>
            <a:r>
              <a:rPr lang="ru-RU" dirty="0" smtClean="0"/>
              <a:t>9 Контролируйте продолжительность занятий и условия, в которых они протекают. Не забывайте, что чем меньше ребенок, тем труднее ему длительно заниматься однообразной деятельностью.</a:t>
            </a:r>
          </a:p>
          <a:p>
            <a:r>
              <a:rPr lang="ru-RU" dirty="0" smtClean="0"/>
              <a:t>10 Чаще хвалите своего малыша, ободряйте словом, улыбкой, лаской и нежностью. Не жалейте времени на общение с ним – не отделывайтесь игрушкой или сладостями.</a:t>
            </a:r>
          </a:p>
        </p:txBody>
      </p:sp>
    </p:spTree>
    <p:extLst>
      <p:ext uri="{BB962C8B-B14F-4D97-AF65-F5344CB8AC3E}">
        <p14:creationId xmlns:p14="http://schemas.microsoft.com/office/powerpoint/2010/main" val="94065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6696744" cy="864096"/>
          </a:xfrm>
          <a:solidFill>
            <a:srgbClr val="FF99FF"/>
          </a:solidFill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1026" name="Picture 2" descr="C:\Users\вова\AppData\Local\Microsoft\Windows\Temporary Internet Files\Content.IE5\6WH0YPHD\MP900438615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052736"/>
            <a:ext cx="6768752" cy="5698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342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251</Words>
  <Application>Microsoft Office PowerPoint</Application>
  <PresentationFormat>Экран (4:3)</PresentationFormat>
  <Paragraphs>26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Консультация для родителей: «Десять советов  мамам и папам по здоровье сбережению ребенка».</vt:lpstr>
      <vt:lpstr>Цель.</vt:lpstr>
      <vt:lpstr>Задачи: </vt:lpstr>
      <vt:lpstr>Советы:</vt:lpstr>
      <vt:lpstr>Презентация PowerPoint</vt:lpstr>
      <vt:lpstr>Презентация PowerPoint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родителей Десять советов мамам и папам по здоровьесбережению ребенка.</dc:title>
  <dc:creator>вова</dc:creator>
  <cp:lastModifiedBy>Стасон</cp:lastModifiedBy>
  <cp:revision>19</cp:revision>
  <dcterms:created xsi:type="dcterms:W3CDTF">2012-05-02T16:31:53Z</dcterms:created>
  <dcterms:modified xsi:type="dcterms:W3CDTF">2013-12-07T22:24:58Z</dcterms:modified>
</cp:coreProperties>
</file>