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9" r:id="rId5"/>
    <p:sldId id="262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848E5E-291A-4131-8C96-27F59BD9574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Рекомендации родителям.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Режим дня дошкольника.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401080" cy="4594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Большое значение для здоровья и физического развития детей имеет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режим дня.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Режим дня </a:t>
            </a:r>
            <a:r>
              <a:rPr lang="ru-RU" sz="2000" dirty="0" smtClean="0">
                <a:solidFill>
                  <a:schemeClr val="bg1"/>
                </a:solidFill>
              </a:rPr>
              <a:t>— это система распределения периодов сна и бодрствования, приемов пищи, гигиенических и оздоровительных процедур, занятий и самостоятельной деятельности детей.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Бодрое, жизнерадостное и в то же время уравновешенное настроение детей в большой мере зависит от выполнения режима. Запаздывание еды, сна, прогулок отрицательно сказывается на нервной системе детей: они становятся вялыми или, наоборот, возбужденными, начинают капризничать, теряют аппетит, плохо засыпают и спят беспокойно.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Один из немаловажных отличительных признаков воспитания в детском саду от домашнего – это режим . В детском саду все подчинено заранее установленному распорядку. И это несомненный плюс. Ведь такая системность приучает даже самого взбалмошного карапуза к аккуратности, точности, порядку.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8397899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Режим дня 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 это чередование различных видов деятельности: отдыха, сна, питания, пребывания</a:t>
            </a:r>
            <a:b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свежем воздухе. И если в дошкольном учреждении режима придерживаются неукоснительно, то</a:t>
            </a:r>
            <a:b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субботу и воскресенье правила упорядоченной жизни нередко нарушаются. В результате</a:t>
            </a:r>
            <a:b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понедельник утром большинство детей выглядят утомленными или, наоборот, чересчур возбуждены.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нарушения режима страдает не только ребенок, но и родители. Вместе со своим малышом вы тратите слишком много энергии, быстрее устаете и ничего не успеваете сделать.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Вывод прост: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соблюдение режима облегчает жизнь и вам,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вашему ребенку.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71480"/>
            <a:ext cx="8964488" cy="26608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5229200"/>
            <a:ext cx="2304256" cy="138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5157192"/>
            <a:ext cx="44999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142852"/>
            <a:ext cx="4499992" cy="97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221088"/>
            <a:ext cx="27718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3968" y="3861048"/>
            <a:ext cx="44999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92867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Режим дня </a:t>
            </a:r>
            <a:r>
              <a:rPr lang="ru-RU" sz="2400" dirty="0" smtClean="0">
                <a:solidFill>
                  <a:schemeClr val="bg1"/>
                </a:solidFill>
              </a:rPr>
              <a:t>— это четкий распорядок жизни ребенка в течение суток, предусматривающий чередование бодрствования и сна, а также рациональную организацию различных видов деятельности. Правильный, соответствующий возрастным возможностям ребенка режим укрепляет здоровье, обеспечивает работоспособность, успешное осуществление разнообразной деятельности, предохраняет от переутомления.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071942"/>
            <a:ext cx="8786842" cy="2428891"/>
          </a:xfrm>
        </p:spPr>
        <p:txBody>
          <a:bodyPr>
            <a:normAutofit fontScale="85000" lnSpcReduction="10000"/>
          </a:bodyPr>
          <a:lstStyle/>
          <a:p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Основное требование к режиму — </a:t>
            </a: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точность во времени и правильное чередование, смена одних видов деятельности другими. Время это необходимо четко соблюдать.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Если же ребенок ест, спит, отдыхает, гуляет, занимается, когда ему заблагорассудится, то у него в скором времени теряется аппетит, сон становится беспокойным, ребенок плохо развивается, появляются капризы, упрямство. Он менее дисциплинирован и послушен.</a:t>
            </a:r>
            <a:endParaRPr lang="ru-RU" sz="2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://newsps.ru/wp-content/uploads/2012/08/rezhim-dnya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85728"/>
            <a:ext cx="4104456" cy="371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42913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засыпание и полноценный сон оказывает влияние и характер деятельности, настроение ребёнка предшествующее укладыванию. Поэтому перед сном с ребёнком можно поиграть в спокойные игры, почитать книгу, поговорить. </a:t>
            </a:r>
          </a:p>
        </p:txBody>
      </p:sp>
      <p:pic>
        <p:nvPicPr>
          <p:cNvPr id="1026" name="Picture 2" descr="H:\DCIM\101OLYMP\SDC105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404664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143248"/>
            <a:ext cx="8712968" cy="256775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Только во время сна ребенок получает полный отдых . </a:t>
            </a:r>
          </a:p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Общая продолжительность суточного сна для детей дошкольного возраста  12-12,5 часа , из которых 2-2,5 часа отводится на дневной сон. Но важно не только количество часов, проведённых ребёнком в постели. Важно соблюдение определённых правил и создание благоприятных гигиенических условий. Важно, чтобы дети ложились в постель, засыпали и просыпались в определённое время. Если процедура приготовления ко сну носит постоянный характер (уборка игрушек, умывание, пожелание приятных снов и.т.д.), она действует на ребёнка успокаивающе, он быстро засыпает, сон его глубок и спокоен.</a:t>
            </a:r>
          </a:p>
          <a:p>
            <a:r>
              <a:rPr lang="ru-RU" sz="5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5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:\DCIM\101OLYMP\SDC104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60648"/>
            <a:ext cx="3388366" cy="2654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H:\DCIM\101OLYMP\SDC104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077993" y="494248"/>
            <a:ext cx="2811163" cy="2108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643438" y="714356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</a:t>
            </a:r>
            <a:endParaRPr lang="ru-RU" sz="4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786190"/>
            <a:ext cx="8572560" cy="116295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Дети получают питание 4—5 раз в день. </a:t>
            </a:r>
          </a:p>
          <a:p>
            <a:r>
              <a:rPr lang="ru-RU" sz="1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Первая еда дается через полчаса, во всяком случае не позднее чем через час после пробуждения ребенка, а последняя — часа за полтора до сна. </a:t>
            </a:r>
          </a:p>
          <a:p>
            <a:r>
              <a:rPr lang="ru-RU" sz="1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Между приемами пищи должны быть установлены промежутки в 3—4 часа, их надо строго соблюдать. </a:t>
            </a:r>
          </a:p>
          <a:p>
            <a:r>
              <a:rPr lang="ru-RU" sz="1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Наиболее сытная еда дается в обед, менее сытная — на ужин.</a:t>
            </a:r>
          </a:p>
          <a:p>
            <a:endParaRPr lang="ru-RU" dirty="0"/>
          </a:p>
        </p:txBody>
      </p:sp>
      <p:pic>
        <p:nvPicPr>
          <p:cNvPr id="2052" name="Picture 4" descr="H:\DCIM\101OLYMP\SDC104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3576398" cy="2682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H:\DCIM\101OLYMP\SDC104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32656"/>
            <a:ext cx="3635896" cy="2618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428992" y="3143248"/>
            <a:ext cx="2000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Питание.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717032"/>
            <a:ext cx="8568952" cy="2926677"/>
          </a:xfrm>
        </p:spPr>
        <p:txBody>
          <a:bodyPr>
            <a:normAutofit lnSpcReduction="10000"/>
          </a:bodyPr>
          <a:lstStyle/>
          <a:p>
            <a:r>
              <a:rPr lang="ru-RU" sz="2400" u="sng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бы точно ни соблюдалось время сна и еды, режим нельзя признать правильным, если в нем не предусмотрено время для прогулки. 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Чем больше времени дети проводят на открытом воздухе, тем они здоровее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Прогулка – это хороший аппетит, бодрое настроение, спокойный сон.</a:t>
            </a:r>
          </a:p>
          <a:p>
            <a:endParaRPr lang="ru-RU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Содержимое 4" descr="SDC104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786182" y="285728"/>
            <a:ext cx="489654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000240"/>
            <a:ext cx="3286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 – это важно.</a:t>
            </a:r>
            <a:endParaRPr lang="ru-RU" sz="28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643314"/>
            <a:ext cx="8964488" cy="22768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 проводить на свежем воздухе как можно больше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времени, чтобы быть здоровыми и крепкими.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летнее время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могут находится более 6 часов в день на улице, а в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осеннее и зимнее время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 быть на воздухе не менее 4 часов.        Лучшее время для прогулок с детьми — между завтраком и обедом (2—2 1/2 часа) и после дневного сна, до ужина (1 1/2—2 часа). В сильные морозы длительность прогулок несколько сокращается. </a:t>
            </a:r>
          </a:p>
          <a:p>
            <a:endParaRPr lang="ru-RU" sz="2200" dirty="0"/>
          </a:p>
        </p:txBody>
      </p:sp>
      <p:pic>
        <p:nvPicPr>
          <p:cNvPr id="9" name="Содержимое 4" descr="SDC1047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260648"/>
            <a:ext cx="4248472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SDC104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260648"/>
            <a:ext cx="396044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-243408"/>
            <a:ext cx="4680520" cy="256490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прогулку в холодные зимние дни дети должны выходить в теплом пальто, шапке с наушниками, валенках и теплых варежках или перчатках.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058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967536" y="332656"/>
            <a:ext cx="4176464" cy="313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6" descr="SDC105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270453" y="3014869"/>
            <a:ext cx="4175786" cy="3131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643306" y="3714752"/>
            <a:ext cx="522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 опыта работы детских садов установлено, что дети дошкольного возраста, приученные к ежедневным прогулкам, могут гулять и при температуре 20—25° мороза, если нет сильного ветра и если они одеты соответственно погоде.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655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Рекомендации родителям. Режим дня дошкольника.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родителям. Режим дня дошкольника.</dc:title>
  <dc:creator>User</dc:creator>
  <cp:lastModifiedBy>Samsung</cp:lastModifiedBy>
  <cp:revision>29</cp:revision>
  <dcterms:created xsi:type="dcterms:W3CDTF">2012-02-10T15:14:02Z</dcterms:created>
  <dcterms:modified xsi:type="dcterms:W3CDTF">2013-12-06T10:00:51Z</dcterms:modified>
</cp:coreProperties>
</file>