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C90-F419-4E03-B561-8F830560982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962D-C4AC-4B16-95EB-27EE58F37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C90-F419-4E03-B561-8F830560982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962D-C4AC-4B16-95EB-27EE58F37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C90-F419-4E03-B561-8F830560982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962D-C4AC-4B16-95EB-27EE58F37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C90-F419-4E03-B561-8F830560982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962D-C4AC-4B16-95EB-27EE58F37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C90-F419-4E03-B561-8F830560982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962D-C4AC-4B16-95EB-27EE58F37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C90-F419-4E03-B561-8F830560982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962D-C4AC-4B16-95EB-27EE58F37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C90-F419-4E03-B561-8F830560982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962D-C4AC-4B16-95EB-27EE58F37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C90-F419-4E03-B561-8F830560982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962D-C4AC-4B16-95EB-27EE58F37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C90-F419-4E03-B561-8F830560982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962D-C4AC-4B16-95EB-27EE58F37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C90-F419-4E03-B561-8F830560982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962D-C4AC-4B16-95EB-27EE58F37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C90-F419-4E03-B561-8F830560982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962D-C4AC-4B16-95EB-27EE58F37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E7C90-F419-4E03-B561-8F830560982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8962D-C4AC-4B16-95EB-27EE58F37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Пользователь\Desktop\Новая папка (9)\Фото2227.jpg"/>
          <p:cNvPicPr>
            <a:picLocks noChangeAspect="1" noChangeArrowheads="1"/>
          </p:cNvPicPr>
          <p:nvPr/>
        </p:nvPicPr>
        <p:blipFill>
          <a:blip r:embed="rId2" cstate="screen">
            <a:lum contrast="30000"/>
          </a:blip>
          <a:srcRect/>
          <a:stretch>
            <a:fillRect/>
          </a:stretch>
        </p:blipFill>
        <p:spPr bwMode="auto">
          <a:xfrm>
            <a:off x="251520" y="332656"/>
            <a:ext cx="4139952" cy="31049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coolSlant"/>
            <a:extrusionClr>
              <a:srgbClr val="000000"/>
            </a:extrusionClr>
          </a:sp3d>
        </p:spPr>
      </p:pic>
      <p:pic>
        <p:nvPicPr>
          <p:cNvPr id="4" name="Picture 4" descr="http://img0.liveinternet.ru/images/attach/c/2/67/451/67451385_Dubovaya_roscha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95936" y="3645024"/>
            <a:ext cx="4637238" cy="280831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5</cp:revision>
  <dcterms:created xsi:type="dcterms:W3CDTF">2013-12-03T16:04:13Z</dcterms:created>
  <dcterms:modified xsi:type="dcterms:W3CDTF">2013-12-04T17:38:07Z</dcterms:modified>
</cp:coreProperties>
</file>