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92" r:id="rId5"/>
    <p:sldId id="294" r:id="rId6"/>
    <p:sldId id="28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845455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Проект «Ассорти»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(</a:t>
            </a:r>
            <a:r>
              <a:rPr lang="ru-RU" sz="3200" dirty="0" smtClean="0"/>
              <a:t>вторая младшая группа «Кораблик»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b="1" i="1" dirty="0" smtClean="0"/>
              <a:t> </a:t>
            </a:r>
            <a:r>
              <a:rPr lang="ru-RU" sz="1600" b="1" i="1" dirty="0" smtClean="0"/>
              <a:t>Участники проекта: дети, родители и воспитатели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620688"/>
            <a:ext cx="7400925" cy="17859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Подготовили и провели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 воспитатели: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Дунаевская М.Н.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Сухова Т.А. 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000125"/>
          </a:xfrm>
        </p:spPr>
        <p:txBody>
          <a:bodyPr/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Цель: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Знакомить детей с цветами, формой, величиной, осязаемыми свойствами овощей и фруктов. Получить более глубокие знания и представления об овощах и фруктах.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611560" y="3717032"/>
            <a:ext cx="8158163" cy="2373411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solidFill>
                  <a:srgbClr val="C00000"/>
                </a:solidFill>
              </a:rPr>
              <a:t>Задачи:	</a:t>
            </a:r>
            <a:endParaRPr lang="ru-RU" sz="1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1. Учить  различать овощи и фрукты, их пользу и вред, что можно есть сырым, что нельзя.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2. Учить определять овощи и фрукты по внешнему виду, цвету, запаху и вкусу.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3. Научить называть отличительные особенности внешнего вида знакомых фруктов.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4. Учить группировать овощи и фрукты по обобщающему понятию, подводить к пониманию слов с обобщенными значениями.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5. Организовать  взаимодействие с родителями по изготовлению поделок из овощей.</a:t>
            </a:r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6. Ассорти\1\SDC1239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3384376" cy="266429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20608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I ЭТАП</a:t>
            </a:r>
            <a:r>
              <a:rPr lang="ru-RU" sz="2400" dirty="0" smtClean="0"/>
              <a:t>.  </a:t>
            </a:r>
            <a:r>
              <a:rPr lang="ru-RU" sz="2400" b="1" dirty="0" smtClean="0"/>
              <a:t>Вводный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</a:t>
            </a:r>
            <a:r>
              <a:rPr lang="ru-RU" b="1" i="1" dirty="0" smtClean="0"/>
              <a:t>Ознакомление с окружающим</a:t>
            </a:r>
            <a:br>
              <a:rPr lang="ru-RU" b="1" i="1" dirty="0" smtClean="0"/>
            </a:br>
            <a:r>
              <a:rPr lang="ru-RU" b="1" i="1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«Овощи и фрукты»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5976" y="3140968"/>
            <a:ext cx="4355976" cy="3266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:\6. Ассорти\2\SDC124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501008"/>
            <a:ext cx="4174160" cy="31409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93984" y="2204864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II ЭТАП.</a:t>
            </a:r>
            <a:r>
              <a:rPr lang="ru-RU" dirty="0" smtClean="0"/>
              <a:t>  </a:t>
            </a:r>
            <a:r>
              <a:rPr lang="ru-RU" b="1" dirty="0" smtClean="0"/>
              <a:t>Продуктивная деятельность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2780928"/>
            <a:ext cx="40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b="1" i="1" dirty="0" smtClean="0"/>
              <a:t>Аппликация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«Собираем яблоки»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1026" name="Picture 2" descr="C:\Users\Колян\Pictures\2011-07-07\SDC124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893496" y="-10828584"/>
            <a:ext cx="2835000" cy="3780000"/>
          </a:xfrm>
          <a:prstGeom prst="rect">
            <a:avLst/>
          </a:prstGeom>
          <a:noFill/>
        </p:spPr>
      </p:pic>
      <p:pic>
        <p:nvPicPr>
          <p:cNvPr id="1028" name="Picture 4" descr="C:\Users\Колян\Pictures\2011-07-07\SDC1246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3356992"/>
            <a:ext cx="2611925" cy="3312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1760" y="2348880"/>
            <a:ext cx="3419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Лепка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«Большая морковь»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2050" name="Picture 2" descr="K:\6. Ассорти\3\SDC1257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140968"/>
            <a:ext cx="4176464" cy="3168352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188" y="3253965"/>
            <a:ext cx="3923144" cy="29423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Images\CAM004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2177988" cy="2104906"/>
          </a:xfrm>
          <a:prstGeom prst="rect">
            <a:avLst/>
          </a:prstGeom>
          <a:noFill/>
        </p:spPr>
      </p:pic>
      <p:pic>
        <p:nvPicPr>
          <p:cNvPr id="3" name="Picture 2" descr="G:\Images\CAM0047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1286" y="3068960"/>
            <a:ext cx="3059832" cy="208624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483768" y="2060848"/>
            <a:ext cx="3202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III</a:t>
            </a:r>
            <a:r>
              <a:rPr lang="ru-RU" b="1" dirty="0" smtClean="0"/>
              <a:t> ЭТАП. Заключительный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8783" y="24439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/>
              <a:t>Презентация детско-родительских работ </a:t>
            </a:r>
          </a:p>
          <a:p>
            <a:pPr algn="ctr"/>
            <a:r>
              <a:rPr lang="ru-RU" b="1" i="1" dirty="0" smtClean="0">
                <a:solidFill>
                  <a:srgbClr val="7030A0"/>
                </a:solidFill>
              </a:rPr>
              <a:t>«Овощная семейка»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4352" y="4112084"/>
            <a:ext cx="3210102" cy="2407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95</TotalTime>
  <Words>36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2</vt:lpstr>
      <vt:lpstr>  Проект «Ассорти»  (вторая младшая группа «Кораблик»)  Участники проекта: дети, родители и воспитатели  </vt:lpstr>
      <vt:lpstr>Цель: Знакомить детей с цветами, формой, величиной, осязаемыми свойствами овощей и фруктов. Получить более глубокие знания и представления об овощах и фруктах.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</dc:title>
  <dc:creator>Таня</dc:creator>
  <cp:lastModifiedBy>user</cp:lastModifiedBy>
  <cp:revision>24</cp:revision>
  <dcterms:created xsi:type="dcterms:W3CDTF">2013-09-17T20:07:09Z</dcterms:created>
  <dcterms:modified xsi:type="dcterms:W3CDTF">2013-12-03T05:31:48Z</dcterms:modified>
</cp:coreProperties>
</file>