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1\Desktop\detskie_pesni_-_v_kazhdom_malenkom_rebenke_(zvukoff.ru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 реализуемые через игровую деятельность»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4419600"/>
            <a:ext cx="4953000" cy="16002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воспитатель старшей разновозрастной группы МКДОУ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Средне-Агинский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З.М.Демина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273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0352"/>
            <a:ext cx="853440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endParaRPr lang="ru-RU" sz="2000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Защита, сохранение и укрепление здоровья ребенка. </a:t>
            </a:r>
          </a:p>
          <a:p>
            <a:pPr algn="ctr">
              <a:buNone/>
            </a:pPr>
            <a:r>
              <a:rPr lang="ru-RU" b="1" dirty="0" smtClean="0"/>
              <a:t>Обеспечение ребенку возможности сохранения здоровья, формирование у него необходимых знаний, умений и навыков по здоровому образу жизни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 advTm="10249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219200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2376" y="1905000"/>
            <a:ext cx="7772400" cy="4343400"/>
          </a:xfrm>
        </p:spPr>
        <p:txBody>
          <a:bodyPr>
            <a:normAutofit fontScale="40000" lnSpcReduction="20000"/>
          </a:bodyPr>
          <a:lstStyle/>
          <a:p>
            <a:pPr algn="l"/>
            <a:endParaRPr lang="ru-RU" sz="4200" dirty="0" smtClean="0"/>
          </a:p>
          <a:p>
            <a:pPr algn="l"/>
            <a:endParaRPr lang="ru-RU" sz="4200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4200" b="1" dirty="0" smtClean="0">
                <a:solidFill>
                  <a:srgbClr val="002060"/>
                </a:solidFill>
              </a:rPr>
              <a:t> развитие и укрепление здоровья ребенка</a:t>
            </a:r>
          </a:p>
          <a:p>
            <a:pPr algn="l">
              <a:buFont typeface="Arial" pitchFamily="34" charset="0"/>
              <a:buChar char="•"/>
            </a:pPr>
            <a:endParaRPr lang="ru-RU" sz="4200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4200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4200" b="1" dirty="0" smtClean="0">
                <a:solidFill>
                  <a:srgbClr val="002060"/>
                </a:solidFill>
              </a:rPr>
              <a:t> формирование нравственно-физических и культурно-гигиенических навыков у детей</a:t>
            </a:r>
          </a:p>
          <a:p>
            <a:pPr algn="l">
              <a:buFont typeface="Arial" pitchFamily="34" charset="0"/>
              <a:buChar char="•"/>
            </a:pPr>
            <a:endParaRPr lang="ru-RU" sz="4200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4200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4200" b="1" dirty="0" smtClean="0">
                <a:solidFill>
                  <a:srgbClr val="002060"/>
                </a:solidFill>
              </a:rPr>
              <a:t> внедрение «игрового метода», как основного вида детской деятельности, в основу работы с дошкольником</a:t>
            </a:r>
          </a:p>
          <a:p>
            <a:pPr algn="l">
              <a:buFont typeface="Arial" pitchFamily="34" charset="0"/>
              <a:buChar char="•"/>
            </a:pPr>
            <a:endParaRPr lang="ru-RU" sz="4200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4200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4200" b="1" dirty="0" smtClean="0">
                <a:solidFill>
                  <a:srgbClr val="002060"/>
                </a:solidFill>
              </a:rPr>
              <a:t> анализ эффективности внедрения «игрового метода» во все формы работы по </a:t>
            </a:r>
            <a:r>
              <a:rPr lang="ru-RU" sz="4200" b="1" dirty="0" err="1" smtClean="0">
                <a:solidFill>
                  <a:srgbClr val="002060"/>
                </a:solidFill>
              </a:rPr>
              <a:t>здоровьесбережению</a:t>
            </a:r>
            <a:r>
              <a:rPr lang="ru-RU" sz="4200" b="1" dirty="0" smtClean="0">
                <a:solidFill>
                  <a:srgbClr val="002060"/>
                </a:solidFill>
              </a:rPr>
              <a:t> дошкольников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med" advTm="10826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10600" cy="838200"/>
          </a:xfrm>
        </p:spPr>
        <p:txBody>
          <a:bodyPr>
            <a:noAutofit/>
          </a:bodyPr>
          <a:lstStyle/>
          <a:p>
            <a:pPr algn="ctr"/>
            <a:r>
              <a:rPr lang="ru-RU" sz="2100" dirty="0" smtClean="0">
                <a:solidFill>
                  <a:srgbClr val="002060"/>
                </a:solidFill>
              </a:rPr>
              <a:t>  ТЕХНОЛОГИИ ДОСТИЖЕНИЯ ПОСТАВЛЕННЫХ ЗАДАЧ</a:t>
            </a:r>
            <a:endParaRPr lang="ru-RU" sz="21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7278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сохранения и стимулирования здоровья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обучения здоровому образу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Коррекционные технологии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Стретчинг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Динамические паузы</a:t>
                      </a:r>
                    </a:p>
                    <a:p>
                      <a:r>
                        <a:rPr lang="ru-RU" dirty="0" smtClean="0"/>
                        <a:t>- Подвижные и спортивные игры</a:t>
                      </a:r>
                    </a:p>
                    <a:p>
                      <a:r>
                        <a:rPr lang="ru-RU" dirty="0" smtClean="0"/>
                        <a:t>- Релаксация</a:t>
                      </a:r>
                    </a:p>
                    <a:p>
                      <a:r>
                        <a:rPr lang="ru-RU" dirty="0" smtClean="0"/>
                        <a:t>- Гимнастика (пальчиковая, для глаз, дыхательная и </a:t>
                      </a:r>
                      <a:r>
                        <a:rPr lang="ru-RU" dirty="0" err="1" smtClean="0"/>
                        <a:t>др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dirty="0" smtClean="0"/>
                        <a:t>- Гимнастика динамическая, корригирующая, ортопедическая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Физкультурные занятия</a:t>
                      </a:r>
                    </a:p>
                    <a:p>
                      <a:r>
                        <a:rPr lang="ru-RU" dirty="0" smtClean="0"/>
                        <a:t>- Проблемно-игровые :</a:t>
                      </a:r>
                      <a:r>
                        <a:rPr lang="ru-RU" dirty="0" err="1" smtClean="0"/>
                        <a:t>игротренинги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игро</a:t>
                      </a:r>
                      <a:r>
                        <a:rPr lang="ru-RU" dirty="0" smtClean="0"/>
                        <a:t>- терапия</a:t>
                      </a:r>
                    </a:p>
                    <a:p>
                      <a:r>
                        <a:rPr lang="ru-RU" dirty="0" smtClean="0"/>
                        <a:t>- Коммуникативные игры</a:t>
                      </a:r>
                    </a:p>
                    <a:p>
                      <a:r>
                        <a:rPr lang="ru-RU" dirty="0" smtClean="0"/>
                        <a:t>- Серия занятий«Уроки здоровья» </a:t>
                      </a:r>
                    </a:p>
                    <a:p>
                      <a:r>
                        <a:rPr lang="ru-RU" dirty="0" smtClean="0"/>
                        <a:t>- Точечный </a:t>
                      </a:r>
                      <a:r>
                        <a:rPr lang="ru-RU" dirty="0" err="1" smtClean="0"/>
                        <a:t>самомассаж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Технологии музыкального воздействия </a:t>
                      </a:r>
                    </a:p>
                    <a:p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Арт-терапия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Сказкотерапия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- Технологии воздействия цветом</a:t>
                      </a:r>
                    </a:p>
                    <a:p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Психогимнастика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Фонетическая ритмика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20077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sz="2800" dirty="0" smtClean="0">
                <a:solidFill>
                  <a:srgbClr val="002060"/>
                </a:solidFill>
              </a:rPr>
              <a:t> занятия с использованием «игрового метода»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физкультурно-игровое занятие на прогулке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«дорожка здоровья» </a:t>
            </a:r>
            <a:endParaRPr lang="ru-RU" dirty="0"/>
          </a:p>
        </p:txBody>
      </p:sp>
      <p:pic>
        <p:nvPicPr>
          <p:cNvPr id="7" name="Содержимое 6" descr="зоя 00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33400" y="1905000"/>
            <a:ext cx="3733800" cy="3048000"/>
          </a:xfrm>
        </p:spPr>
      </p:pic>
      <p:pic>
        <p:nvPicPr>
          <p:cNvPr id="8" name="Содержимое 7" descr="зоя 01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92688" y="1905000"/>
            <a:ext cx="3617912" cy="3048000"/>
          </a:xfrm>
        </p:spPr>
      </p:pic>
      <p:pic>
        <p:nvPicPr>
          <p:cNvPr id="9" name="detskie_pesni_-_v_kazhdom_malenkom_rebenke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89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0"/>
            <a:ext cx="845820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Отопедическая</a:t>
            </a:r>
            <a:r>
              <a:rPr lang="ru-RU" sz="2800" dirty="0" smtClean="0">
                <a:solidFill>
                  <a:srgbClr val="002060"/>
                </a:solidFill>
              </a:rPr>
              <a:t> гимнастика </a:t>
            </a:r>
            <a:r>
              <a:rPr lang="ru-RU" sz="2800" dirty="0" smtClean="0">
                <a:solidFill>
                  <a:srgbClr val="002060"/>
                </a:solidFill>
              </a:rPr>
              <a:t>после сна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G_10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838200"/>
            <a:ext cx="3775075" cy="3048000"/>
          </a:xfrm>
        </p:spPr>
      </p:pic>
      <p:pic>
        <p:nvPicPr>
          <p:cNvPr id="14" name="Содержимое 13" descr="IMG_099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838200"/>
            <a:ext cx="3886200" cy="3048000"/>
          </a:xfrm>
        </p:spPr>
      </p:pic>
    </p:spTree>
  </p:cSld>
  <p:clrMapOvr>
    <a:masterClrMapping/>
  </p:clrMapOvr>
  <p:transition spd="med" advTm="10468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533400"/>
            <a:ext cx="218598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Пальчиковая гимнастика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599" y="1447802"/>
            <a:ext cx="2186047" cy="4206112"/>
          </a:xfrm>
        </p:spPr>
        <p:txBody>
          <a:bodyPr/>
          <a:lstStyle/>
          <a:p>
            <a:r>
              <a:rPr lang="ru-RU" dirty="0" smtClean="0"/>
              <a:t>Проводится с детьми всей группы. Рекомендуется детям с речевыми проблемами.</a:t>
            </a:r>
          </a:p>
          <a:p>
            <a:r>
              <a:rPr lang="ru-RU" dirty="0" smtClean="0"/>
              <a:t>Хорошо развивает моторику и учит детей общению со сверстниками.</a:t>
            </a:r>
            <a:endParaRPr lang="ru-RU" dirty="0"/>
          </a:p>
        </p:txBody>
      </p:sp>
      <p:pic>
        <p:nvPicPr>
          <p:cNvPr id="5" name="Содержимое 4" descr="IMG_1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5638800" cy="4953000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Итоги внедрения здоровьесберегающих технологий в воспитание дошкольника при помощи игрового метода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0" cy="457200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повышение результативности воспитательно-образовательного процесса: систематическая работа по оздоровлению и воспитанию детей (привитие культурных, нравственных, гигиенических качеств) постепенно приводит к отличным результатам – любознательности, самостоятельности, организованности, способности ребенка проявить себя как личности.</a:t>
            </a: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укрепление здоровья дошкольника: оздоровительная направленность  образовательного процесса достигается через вовлечение детей в игру, с помощью всех компонентов взаимодействия и взаимоотношений, которые направлены на полезный результат – оздоровление ребенка. У детей появляется интерес к ведению здорового образа жизни (быть на свежем воздухе, заниматься спортивными играми, улучшать свои результаты, испытывать чувство радости и удовольствия от состояния быть здоровым).</a:t>
            </a: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 вся работа по физическому воспитанию и оздоровлению детей выстраивается с широким применением  игровой деятельности, а вся двигательно-игровая деятельность ребенка считается основой его физического развития, обучения, оздоровления, воспитания.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я 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381999" cy="609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</TotalTime>
  <Words>371</Words>
  <PresentationFormat>Экран (4:3)</PresentationFormat>
  <Paragraphs>62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«Здоровьесберегающие технологии реализуемые через игровую деятельность»</vt:lpstr>
      <vt:lpstr>Слайд 2</vt:lpstr>
      <vt:lpstr>Задачи:</vt:lpstr>
      <vt:lpstr>  ТЕХНОЛОГИИ ДОСТИЖЕНИЯ ПОСТАВЛЕННЫХ ЗАДАЧ</vt:lpstr>
      <vt:lpstr>Здоровьесберегающие занятия с использованием «игрового метода»</vt:lpstr>
      <vt:lpstr>Отопедическая гимнастика после сна</vt:lpstr>
      <vt:lpstr>Пальчиковая гимнастика</vt:lpstr>
      <vt:lpstr>Итоги внедрения здоровьесберегающих технологий в воспитание дошкольника при помощи игрового метода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ЭССЕ  «Я работаю с дошкольником»</dc:title>
  <dc:creator>1</dc:creator>
  <cp:lastModifiedBy>1</cp:lastModifiedBy>
  <cp:revision>55</cp:revision>
  <dcterms:created xsi:type="dcterms:W3CDTF">2013-02-24T14:54:52Z</dcterms:created>
  <dcterms:modified xsi:type="dcterms:W3CDTF">2013-03-03T07:27:20Z</dcterms:modified>
</cp:coreProperties>
</file>