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7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F59EFD-A5B9-45D6-B7C8-F59AC96BF212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89C6BB-18BC-4592-8160-7E6B0B9A16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7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642918"/>
            <a:ext cx="571028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Ребенок и окружающий мир</a:t>
            </a: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«ОВОЩИ»</a:t>
            </a:r>
          </a:p>
          <a:p>
            <a:pPr algn="ctr"/>
            <a:r>
              <a:rPr lang="ru-RU" sz="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                                     </a:t>
            </a:r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младшая группа                                             </a:t>
            </a: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Admin\Local Settings\Temporary Internet Files\Content.IE5\UGW1NP0O\MCj043633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3714776" cy="31429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Мои документы\Corel User Files\TM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1485900"/>
            <a:ext cx="5791200" cy="2541985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19200" y="5372101"/>
            <a:ext cx="1553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КА</a:t>
            </a:r>
            <a:r>
              <a:rPr lang="ru-RU">
                <a:solidFill>
                  <a:srgbClr val="33CC33"/>
                </a:solidFill>
              </a:rPr>
              <a:t>Р</a:t>
            </a:r>
            <a:r>
              <a:rPr lang="ru-RU">
                <a:solidFill>
                  <a:schemeClr val="tx1"/>
                </a:solidFill>
              </a:rPr>
              <a:t>ТО</a:t>
            </a:r>
            <a:r>
              <a:rPr lang="ru-RU"/>
              <a:t>ФЕ</a:t>
            </a:r>
            <a:r>
              <a:rPr lang="ru-RU">
                <a:solidFill>
                  <a:srgbClr val="33CC33"/>
                </a:solidFill>
              </a:rPr>
              <a:t>ЛЬ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Мои документы\Corel User Files\TM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1" y="833168"/>
            <a:ext cx="3968759" cy="4081731"/>
          </a:xfrm>
          <a:prstGeom prst="rect">
            <a:avLst/>
          </a:prstGeom>
          <a:noFill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828801" y="5372101"/>
            <a:ext cx="13118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МО</a:t>
            </a:r>
            <a:r>
              <a:rPr lang="ru-RU">
                <a:solidFill>
                  <a:srgbClr val="33CC33"/>
                </a:solidFill>
              </a:rPr>
              <a:t>Р</a:t>
            </a:r>
            <a:r>
              <a:rPr lang="ru-RU">
                <a:solidFill>
                  <a:schemeClr val="tx1"/>
                </a:solidFill>
              </a:rPr>
              <a:t>КО</a:t>
            </a:r>
            <a:r>
              <a:rPr lang="ru-RU"/>
              <a:t>ВЬ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Мои документы\Corel User Files\TMP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85950"/>
            <a:ext cx="7960784" cy="3186124"/>
          </a:xfrm>
          <a:prstGeom prst="rect">
            <a:avLst/>
          </a:prstGeo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336801" y="5429251"/>
            <a:ext cx="1085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  <a:r>
              <a:rPr lang="ru-RU">
                <a:solidFill>
                  <a:srgbClr val="33CC33"/>
                </a:solidFill>
              </a:rPr>
              <a:t>ГУ</a:t>
            </a:r>
            <a:r>
              <a:rPr lang="ru-RU">
                <a:solidFill>
                  <a:schemeClr val="tx1"/>
                </a:solidFill>
              </a:rPr>
              <a:t>РЕ</a:t>
            </a:r>
            <a:r>
              <a:rPr lang="ru-RU"/>
              <a:t>Ц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Мои документы\Corel User Files\TM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857232"/>
            <a:ext cx="7046384" cy="3721912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40001" y="5429251"/>
            <a:ext cx="9464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ГО</a:t>
            </a:r>
            <a:r>
              <a:rPr lang="ru-RU">
                <a:solidFill>
                  <a:schemeClr val="tx1"/>
                </a:solidFill>
              </a:rPr>
              <a:t>РО</a:t>
            </a:r>
            <a:r>
              <a:rPr lang="ru-RU"/>
              <a:t>Х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C:\Мои документы\Corel User Files\TMP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785794"/>
            <a:ext cx="3716350" cy="4857784"/>
          </a:xfrm>
          <a:prstGeom prst="rect">
            <a:avLst/>
          </a:prstGeo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14400" y="4514851"/>
            <a:ext cx="17246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ПЕ</a:t>
            </a:r>
            <a:r>
              <a:rPr lang="ru-RU"/>
              <a:t>РЕ</a:t>
            </a:r>
            <a:r>
              <a:rPr lang="ru-RU">
                <a:solidFill>
                  <a:srgbClr val="33CC33"/>
                </a:solidFill>
              </a:rPr>
              <a:t>Ц</a:t>
            </a:r>
            <a:endParaRPr lang="ru-RU"/>
          </a:p>
          <a:p>
            <a:pPr algn="ctr"/>
            <a:r>
              <a:rPr lang="ru-RU"/>
              <a:t>БО</a:t>
            </a:r>
            <a:r>
              <a:rPr lang="ru-RU">
                <a:solidFill>
                  <a:srgbClr val="33CC33"/>
                </a:solidFill>
              </a:rPr>
              <a:t>Л</a:t>
            </a:r>
            <a:r>
              <a:rPr lang="ru-RU">
                <a:solidFill>
                  <a:schemeClr val="tx1"/>
                </a:solidFill>
              </a:rPr>
              <a:t>ГА</a:t>
            </a:r>
            <a:r>
              <a:rPr lang="ru-RU"/>
              <a:t>Р</a:t>
            </a:r>
            <a:r>
              <a:rPr lang="ru-RU">
                <a:solidFill>
                  <a:srgbClr val="33CC33"/>
                </a:solidFill>
              </a:rPr>
              <a:t>С</a:t>
            </a:r>
            <a:r>
              <a:rPr lang="ru-RU"/>
              <a:t>КИ</a:t>
            </a:r>
            <a:r>
              <a:rPr lang="ru-RU">
                <a:solidFill>
                  <a:srgbClr val="33CC33"/>
                </a:solidFill>
              </a:rPr>
              <a:t>Й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Мои документы\Corel User Files\TM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28670"/>
            <a:ext cx="5956143" cy="421483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71736" y="5000636"/>
            <a:ext cx="440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0000" dirty="0"/>
              <a:t>РЕ</a:t>
            </a:r>
            <a:r>
              <a:rPr lang="ru-RU" sz="10000" dirty="0">
                <a:solidFill>
                  <a:schemeClr val="tx1"/>
                </a:solidFill>
              </a:rPr>
              <a:t>ДИ</a:t>
            </a:r>
            <a:r>
              <a:rPr lang="ru-RU" sz="10000" dirty="0"/>
              <a:t>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dmin\Local Settings\Temporary Internet Files\Content.IE5\U3EKMMIO\MPj0438718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6143668" cy="5369953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Local Settings\Temporary Internet Files\Content.IE5\UGW1NP0O\MCj043007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28604"/>
            <a:ext cx="1841500" cy="177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</a:t>
            </a:r>
            <a:endParaRPr lang="ru-RU" dirty="0"/>
          </a:p>
        </p:txBody>
      </p:sp>
      <p:pic>
        <p:nvPicPr>
          <p:cNvPr id="2053" name="Picture 5" descr="C:\Documents and Settings\Admin\Local Settings\Temporary Internet Files\Content.IE5\U3EKMMIO\MCj043625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4643470" cy="46434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00298" y="4929198"/>
            <a:ext cx="4382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ТЫ</a:t>
            </a:r>
            <a:r>
              <a:rPr lang="ru-RU" sz="9600" dirty="0" smtClean="0">
                <a:solidFill>
                  <a:srgbClr val="33CC33"/>
                </a:solidFill>
              </a:rPr>
              <a:t>К</a:t>
            </a:r>
            <a:r>
              <a:rPr lang="ru-RU" sz="9600" dirty="0" smtClean="0"/>
              <a:t>ВА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Мои документы\Corel User Files\TMP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85850"/>
            <a:ext cx="7893051" cy="318135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17600" y="5257801"/>
            <a:ext cx="75444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0"/>
              <a:t>БА</a:t>
            </a:r>
            <a:r>
              <a:rPr lang="ru-RU" sz="10000">
                <a:solidFill>
                  <a:srgbClr val="33CC33"/>
                </a:solidFill>
              </a:rPr>
              <a:t>К</a:t>
            </a:r>
            <a:r>
              <a:rPr lang="ru-RU" sz="10000"/>
              <a:t>ЛА</a:t>
            </a:r>
            <a:r>
              <a:rPr lang="ru-RU" sz="10000">
                <a:solidFill>
                  <a:schemeClr val="tx1"/>
                </a:solidFill>
              </a:rPr>
              <a:t>ЖА</a:t>
            </a:r>
            <a:r>
              <a:rPr lang="ru-RU" sz="10000">
                <a:solidFill>
                  <a:srgbClr val="33CC33"/>
                </a:solidFill>
              </a:rPr>
              <a:t>Н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Мои документы\Corel User Files\TM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5179884" cy="3243255"/>
          </a:xfrm>
          <a:prstGeom prst="rect">
            <a:avLst/>
          </a:prstGeom>
          <a:noFill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85852" y="4214818"/>
            <a:ext cx="635798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0000" dirty="0"/>
              <a:t>КА</a:t>
            </a:r>
            <a:r>
              <a:rPr lang="ru-RU" sz="10000" dirty="0">
                <a:solidFill>
                  <a:schemeClr val="tx1"/>
                </a:solidFill>
              </a:rPr>
              <a:t>ПУ</a:t>
            </a:r>
            <a:r>
              <a:rPr lang="ru-RU" sz="10000" dirty="0">
                <a:solidFill>
                  <a:srgbClr val="33CC33"/>
                </a:solidFill>
              </a:rPr>
              <a:t>С</a:t>
            </a:r>
            <a:r>
              <a:rPr lang="ru-RU" sz="10000" dirty="0"/>
              <a:t>ТА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Мои документы\Corel User Files\TM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916030"/>
            <a:ext cx="5141930" cy="4284619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214678" y="5000636"/>
            <a:ext cx="276389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0000" dirty="0">
                <a:solidFill>
                  <a:schemeClr val="tx1"/>
                </a:solidFill>
              </a:rPr>
              <a:t>ЛУ</a:t>
            </a:r>
            <a:r>
              <a:rPr lang="ru-RU" sz="10000" dirty="0"/>
              <a:t>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1" y="285750"/>
            <a:ext cx="495723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35200" y="5429251"/>
            <a:ext cx="516199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0"/>
              <a:t>С</a:t>
            </a:r>
            <a:r>
              <a:rPr lang="ru-RU" sz="10000">
                <a:solidFill>
                  <a:schemeClr val="tx1"/>
                </a:solidFill>
              </a:rPr>
              <a:t>ВЁ</a:t>
            </a:r>
            <a:r>
              <a:rPr lang="ru-RU" sz="10000">
                <a:solidFill>
                  <a:srgbClr val="33CC33"/>
                </a:solidFill>
              </a:rPr>
              <a:t>К</a:t>
            </a:r>
            <a:r>
              <a:rPr lang="ru-RU" sz="10000"/>
              <a:t>ЛА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Мои документы\Corel User Files\TM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685800"/>
            <a:ext cx="5627702" cy="3561160"/>
          </a:xfrm>
          <a:prstGeom prst="rect">
            <a:avLst/>
          </a:prstGeom>
          <a:noFill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27201" y="5314951"/>
            <a:ext cx="1421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</a:t>
            </a:r>
            <a:r>
              <a:rPr lang="ru-RU">
                <a:solidFill>
                  <a:srgbClr val="33CC33"/>
                </a:solidFill>
              </a:rPr>
              <a:t>МИ</a:t>
            </a:r>
            <a:r>
              <a:rPr lang="ru-RU">
                <a:solidFill>
                  <a:schemeClr val="tx1"/>
                </a:solidFill>
              </a:rPr>
              <a:t>ДО</a:t>
            </a:r>
            <a:r>
              <a:rPr lang="ru-RU"/>
              <a:t>Р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Мои документы\Corel User Files\TM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431617" cy="4572000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1" y="5214950"/>
            <a:ext cx="66231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0000" dirty="0"/>
              <a:t>КУ</a:t>
            </a:r>
            <a:r>
              <a:rPr lang="ru-RU" sz="10000" dirty="0">
                <a:solidFill>
                  <a:srgbClr val="33CC33"/>
                </a:solidFill>
              </a:rPr>
              <a:t>КУ</a:t>
            </a:r>
            <a:r>
              <a:rPr lang="ru-RU" sz="10000" dirty="0">
                <a:solidFill>
                  <a:schemeClr val="tx1"/>
                </a:solidFill>
              </a:rPr>
              <a:t>РУ</a:t>
            </a:r>
            <a:r>
              <a:rPr lang="ru-RU" sz="10000" dirty="0"/>
              <a:t>ЗА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Мои документы\Corel User Files\TM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111410"/>
            <a:ext cx="5762643" cy="3722527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235200" y="5486401"/>
            <a:ext cx="11467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ЧЕ</a:t>
            </a:r>
            <a:r>
              <a:rPr lang="ru-RU">
                <a:solidFill>
                  <a:srgbClr val="33CC33"/>
                </a:solidFill>
              </a:rPr>
              <a:t>С</a:t>
            </a:r>
            <a:r>
              <a:rPr lang="ru-RU">
                <a:solidFill>
                  <a:schemeClr val="tx1"/>
                </a:solidFill>
              </a:rPr>
              <a:t>НО</a:t>
            </a:r>
            <a:r>
              <a:rPr lang="ru-RU"/>
              <a:t>К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7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26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     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Узер</cp:lastModifiedBy>
  <cp:revision>7</cp:revision>
  <dcterms:created xsi:type="dcterms:W3CDTF">2009-11-26T17:48:34Z</dcterms:created>
  <dcterms:modified xsi:type="dcterms:W3CDTF">2011-11-15T17:58:10Z</dcterms:modified>
</cp:coreProperties>
</file>