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7EBD-1D9A-4EB4-9B5D-FA9D77A88900}" type="datetimeFigureOut">
              <a:rPr lang="ru-RU" smtClean="0"/>
              <a:t>11.12.2012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C700-857B-47BF-B94D-2BC97DADB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7EBD-1D9A-4EB4-9B5D-FA9D77A88900}" type="datetimeFigureOut">
              <a:rPr lang="ru-RU" smtClean="0"/>
              <a:t>11.12.2012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C700-857B-47BF-B94D-2BC97DADB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7EBD-1D9A-4EB4-9B5D-FA9D77A88900}" type="datetimeFigureOut">
              <a:rPr lang="ru-RU" smtClean="0"/>
              <a:t>11.12.2012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C700-857B-47BF-B94D-2BC97DADB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7EBD-1D9A-4EB4-9B5D-FA9D77A88900}" type="datetimeFigureOut">
              <a:rPr lang="ru-RU" smtClean="0"/>
              <a:t>11.12.2012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C700-857B-47BF-B94D-2BC97DADB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7EBD-1D9A-4EB4-9B5D-FA9D77A88900}" type="datetimeFigureOut">
              <a:rPr lang="ru-RU" smtClean="0"/>
              <a:t>11.12.2012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C700-857B-47BF-B94D-2BC97DADB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7EBD-1D9A-4EB4-9B5D-FA9D77A88900}" type="datetimeFigureOut">
              <a:rPr lang="ru-RU" smtClean="0"/>
              <a:t>11.12.2012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C700-857B-47BF-B94D-2BC97DADB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7EBD-1D9A-4EB4-9B5D-FA9D77A88900}" type="datetimeFigureOut">
              <a:rPr lang="ru-RU" smtClean="0"/>
              <a:t>11.12.2012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C700-857B-47BF-B94D-2BC97DADB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7EBD-1D9A-4EB4-9B5D-FA9D77A88900}" type="datetimeFigureOut">
              <a:rPr lang="ru-RU" smtClean="0"/>
              <a:t>11.12.2012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C700-857B-47BF-B94D-2BC97DADB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7EBD-1D9A-4EB4-9B5D-FA9D77A88900}" type="datetimeFigureOut">
              <a:rPr lang="ru-RU" smtClean="0"/>
              <a:t>11.12.2012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C700-857B-47BF-B94D-2BC97DADB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7EBD-1D9A-4EB4-9B5D-FA9D77A88900}" type="datetimeFigureOut">
              <a:rPr lang="ru-RU" smtClean="0"/>
              <a:t>11.12.2012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C700-857B-47BF-B94D-2BC97DADB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7EBD-1D9A-4EB4-9B5D-FA9D77A88900}" type="datetimeFigureOut">
              <a:rPr lang="ru-RU" smtClean="0"/>
              <a:t>11.12.2012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C700-857B-47BF-B94D-2BC97DADB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47EBD-1D9A-4EB4-9B5D-FA9D77A88900}" type="datetimeFigureOut">
              <a:rPr lang="ru-RU" smtClean="0"/>
              <a:t>11.12.2012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0C700-857B-47BF-B94D-2BC97DADB02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.jpeg"/><Relationship Id="rId13" Type="http://schemas.microsoft.com/office/2007/relationships/hdphoto" Target="NULL"/><Relationship Id="rId21" Type="http://schemas.openxmlformats.org/officeDocument/2006/relationships/image" Target="../media/image5.jpeg"/><Relationship Id="rId17" Type="http://schemas.microsoft.com/office/2007/relationships/hdphoto" Target="NULL"/><Relationship Id="rId25" Type="http://schemas.microsoft.com/office/2007/relationships/hdphoto" Target="NULL"/><Relationship Id="rId2" Type="http://schemas.openxmlformats.org/officeDocument/2006/relationships/image" Target="../media/image1.jpeg"/><Relationship Id="rId20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11" Type="http://schemas.microsoft.com/office/2007/relationships/hdphoto" Target="NULL"/><Relationship Id="rId24" Type="http://schemas.openxmlformats.org/officeDocument/2006/relationships/image" Target="../media/image7.jpeg"/><Relationship Id="rId15" Type="http://schemas.microsoft.com/office/2007/relationships/hdphoto" Target="NULL"/><Relationship Id="rId23" Type="http://schemas.microsoft.com/office/2007/relationships/hdphoto" Target="NULL"/><Relationship Id="rId19" Type="http://schemas.openxmlformats.org/officeDocument/2006/relationships/image" Target="../media/image3.jpeg"/><Relationship Id="rId9" Type="http://schemas.microsoft.com/office/2007/relationships/hdphoto" Target="NULL"/><Relationship Id="rId2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screen">
            <a:extLst>
              <a:ext uri="{BEBA8EAE-BF5A-486C-A8C5-ECC9F3942E4B}">
                <a14:imgProps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rId17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51520" y="260648"/>
            <a:ext cx="1152128" cy="1484784"/>
          </a:xfrm>
          <a:prstGeom prst="rect">
            <a:avLst/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" name="Рисунок 4"/>
          <p:cNvPicPr/>
          <p:nvPr/>
        </p:nvPicPr>
        <p:blipFill>
          <a:blip r:embed="rId18" cstate="screen">
            <a:extLst>
              <a:ext uri="{BEBA8EAE-BF5A-486C-A8C5-ECC9F3942E4B}">
                <a14:imgProps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rId11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547664" y="1124744"/>
            <a:ext cx="3024336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/>
          <p:nvPr/>
        </p:nvPicPr>
        <p:blipFill>
          <a:blip r:embed="rId19" cstate="screen">
            <a:extLst>
              <a:ext uri="{BEBA8EAE-BF5A-486C-A8C5-ECC9F3942E4B}">
                <a14:imgProps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rId13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860032" y="1124744"/>
            <a:ext cx="3096344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/>
          <p:nvPr/>
        </p:nvPicPr>
        <p:blipFill>
          <a:blip r:embed="rId20" cstate="screen">
            <a:extLst>
              <a:ext uri="{BEBA8EAE-BF5A-486C-A8C5-ECC9F3942E4B}">
                <a14:imgProps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rId15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8132376" y="0"/>
            <a:ext cx="1011624" cy="1484784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8" name="Рисунок 7"/>
          <p:cNvPicPr/>
          <p:nvPr/>
        </p:nvPicPr>
        <p:blipFill>
          <a:blip r:embed="rId21" cstate="screen">
            <a:extLst>
              <a:ext uri="{BEBA8EAE-BF5A-486C-A8C5-ECC9F3942E4B}">
                <a14:imgProps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rId9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rot="5400000">
            <a:off x="-148845" y="3757357"/>
            <a:ext cx="3289533" cy="24888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/>
          <p:nvPr/>
        </p:nvPicPr>
        <p:blipFill>
          <a:blip r:embed="rId22" cstate="screen">
            <a:extLst>
              <a:ext uri="{BEBA8EAE-BF5A-486C-A8C5-ECC9F3942E4B}">
                <a14:imgProps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rId23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843808" y="4005064"/>
            <a:ext cx="3528392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/>
          <p:nvPr/>
        </p:nvPicPr>
        <p:blipFill rotWithShape="1">
          <a:blip r:embed="rId24" cstate="screen">
            <a:extLst>
              <a:ext uri="{BEBA8EAE-BF5A-486C-A8C5-ECC9F3942E4B}">
                <a14:imgProps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rId2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/>
        </p:blipFill>
        <p:spPr bwMode="auto">
          <a:xfrm rot="5400000">
            <a:off x="6084167" y="3861049"/>
            <a:ext cx="3240361" cy="2376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835696" y="3284984"/>
            <a:ext cx="56886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«Пеший поход в парк»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13.11.12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763688" y="260648"/>
            <a:ext cx="5904656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«В гостях у снегиря»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16.11.12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2012-12-10T14:45:07Z</dcterms:created>
  <dcterms:modified xsi:type="dcterms:W3CDTF">2012-12-10T14:51:49Z</dcterms:modified>
</cp:coreProperties>
</file>