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9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0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5" Type="http://schemas.openxmlformats.org/officeDocument/2006/relationships/image" Target="../media/image7.png"/><Relationship Id="rId4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7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8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9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Users\надежда\Pictures\картинки\фоны\2230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72586" y="2132856"/>
            <a:ext cx="8598828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11500" b="1" dirty="0" smtClean="0">
                <a:ln/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Профессии</a:t>
            </a:r>
            <a:endParaRPr lang="ru-RU" sz="11500" b="1" cap="none" spc="0" dirty="0">
              <a:ln/>
              <a:solidFill>
                <a:schemeClr val="accent3">
                  <a:lumMod val="75000"/>
                </a:schemeClr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60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надежда\Pictures\картинки\фоны\2230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C:\Users\надежда\Pictures\картинки\профессии\38a5b2e01662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75" b="95000" l="9707" r="8984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209" y="-28476"/>
            <a:ext cx="4796432" cy="6929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470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надежда\Pictures\картинки\фоны\2230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83568" y="1905506"/>
            <a:ext cx="75608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600" b="1" dirty="0" smtClean="0">
                <a:ln/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Конец!</a:t>
            </a:r>
            <a:endParaRPr lang="ru-RU" sz="9600" b="1" dirty="0">
              <a:ln/>
              <a:solidFill>
                <a:schemeClr val="accent3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38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надежда\Pictures\картинки\фоны\2230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надежда\Pictures\картинки\профессии\74248669_0004004Povar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6" b="99571" l="1891" r="97899">
                        <a14:foregroundMark x1="62395" y1="7725" x2="62395" y2="7725"/>
                        <a14:foregroundMark x1="68487" y1="6152" x2="68487" y2="6152"/>
                        <a14:foregroundMark x1="68487" y1="6152" x2="68487" y2="6152"/>
                        <a14:foregroundMark x1="69748" y1="10730" x2="69748" y2="10730"/>
                        <a14:foregroundMark x1="57773" y1="12160" x2="57773" y2="12160"/>
                        <a14:foregroundMark x1="73529" y1="80114" x2="73529" y2="80114"/>
                        <a14:foregroundMark x1="74370" y1="75107" x2="74370" y2="75107"/>
                        <a14:foregroundMark x1="78361" y1="85408" x2="78361" y2="85408"/>
                        <a14:foregroundMark x1="77101" y1="94564" x2="77101" y2="94564"/>
                        <a14:foregroundMark x1="72479" y1="89986" x2="72479" y2="89986"/>
                        <a14:foregroundMark x1="71639" y1="86981" x2="71639" y2="86981"/>
                        <a14:foregroundMark x1="54202" y1="17597" x2="54202" y2="17597"/>
                        <a14:foregroundMark x1="50210" y1="81831" x2="50210" y2="81831"/>
                        <a14:foregroundMark x1="53361" y1="79113" x2="53361" y2="79113"/>
                        <a14:foregroundMark x1="59664" y1="78684" x2="59664" y2="78684"/>
                        <a14:foregroundMark x1="45378" y1="79685" x2="45378" y2="79685"/>
                        <a14:foregroundMark x1="40336" y1="81974" x2="40336" y2="81974"/>
                        <a14:foregroundMark x1="35504" y1="86552" x2="35504" y2="86552"/>
                        <a14:foregroundMark x1="41597" y1="88126" x2="41597" y2="88126"/>
                        <a14:foregroundMark x1="45588" y1="87411" x2="45588" y2="87411"/>
                        <a14:foregroundMark x1="53782" y1="85551" x2="53782" y2="85551"/>
                        <a14:foregroundMark x1="61555" y1="84979" x2="61555" y2="84979"/>
                        <a14:foregroundMark x1="24580" y1="89270" x2="24580" y2="89270"/>
                        <a14:foregroundMark x1="23319" y1="83119" x2="23319" y2="83119"/>
                        <a14:foregroundMark x1="22689" y1="79399" x2="22689" y2="79399"/>
                        <a14:foregroundMark x1="22689" y1="79399" x2="22689" y2="79399"/>
                        <a14:foregroundMark x1="22689" y1="79399" x2="22689" y2="79399"/>
                        <a14:foregroundMark x1="26681" y1="79399" x2="26681" y2="79399"/>
                        <a14:foregroundMark x1="27521" y1="79399" x2="27521" y2="79399"/>
                        <a14:foregroundMark x1="31303" y1="78255" x2="31303" y2="78255"/>
                        <a14:foregroundMark x1="31303" y1="78255" x2="31303" y2="78255"/>
                        <a14:foregroundMark x1="18487" y1="75823" x2="18487" y2="75823"/>
                        <a14:foregroundMark x1="9664" y1="74106" x2="9664" y2="74106"/>
                        <a14:foregroundMark x1="9244" y1="73677" x2="9244" y2="73677"/>
                        <a14:foregroundMark x1="8403" y1="73104" x2="8403" y2="73104"/>
                        <a14:foregroundMark x1="5042" y1="70959" x2="5042" y2="70959"/>
                        <a14:foregroundMark x1="5042" y1="70959" x2="5042" y2="70959"/>
                        <a14:foregroundMark x1="4622" y1="70959" x2="4622" y2="70959"/>
                        <a14:foregroundMark x1="6303" y1="70386" x2="6303" y2="70386"/>
                        <a14:foregroundMark x1="7143" y1="70386" x2="7143" y2="70386"/>
                        <a14:foregroundMark x1="11345" y1="71388" x2="11345" y2="71388"/>
                        <a14:foregroundMark x1="8613" y1="85408" x2="8613" y2="85408"/>
                        <a14:foregroundMark x1="15756" y1="86266" x2="15756" y2="86266"/>
                        <a14:foregroundMark x1="47059" y1="92847" x2="47059" y2="928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621" y="31766"/>
            <a:ext cx="4345607" cy="6382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314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надежда\Pictures\картинки\фоны\2230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надежда\Pictures\картинки\профессии\fireman71815877194890ah5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42" b="100000" l="0" r="9978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60648"/>
            <a:ext cx="59563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9535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надежда\Pictures\картинки\фоны\2230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надежда\Pictures\картинки\профессии\12678e712d8d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00" b="99400" l="7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06370"/>
            <a:ext cx="4847753" cy="6059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665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надежда\Pictures\картинки\фоны\2230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надежда\Pictures\картинки\профессии\97afe1b5b11e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8250" l="9894" r="94346">
                        <a14:foregroundMark x1="56184" y1="61000" x2="56184" y2="61000"/>
                        <a14:foregroundMark x1="66431" y1="87000" x2="66431" y2="87000"/>
                        <a14:foregroundMark x1="66784" y1="89500" x2="66784" y2="89500"/>
                        <a14:foregroundMark x1="68551" y1="93500" x2="68551" y2="93500"/>
                        <a14:foregroundMark x1="89046" y1="85000" x2="89046" y2="85000"/>
                        <a14:foregroundMark x1="86926" y1="83000" x2="86926" y2="83000"/>
                        <a14:foregroundMark x1="85866" y1="80250" x2="85866" y2="80250"/>
                        <a14:foregroundMark x1="85512" y1="77000" x2="85512" y2="77000"/>
                        <a14:foregroundMark x1="83746" y1="75500" x2="83746" y2="75500"/>
                        <a14:foregroundMark x1="38163" y1="89250" x2="38163" y2="89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1" y="-220485"/>
            <a:ext cx="4924430" cy="696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9102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надежда\Pictures\картинки\фоны\2230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надежда\Pictures\картинки\фоны\126 фоны для презентаций\23123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148" y="14432"/>
            <a:ext cx="9163147" cy="6843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надежда\Pictures\картинки\профессии\img011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16579" y1="82500" x2="16579" y2="82500"/>
                        <a14:foregroundMark x1="9211" y1="91250" x2="9211" y2="91250"/>
                        <a14:foregroundMark x1="11316" y1="89375" x2="11316" y2="89375"/>
                        <a14:foregroundMark x1="79737" y1="78750" x2="79737" y2="78750"/>
                        <a14:foregroundMark x1="88158" y1="69375" x2="88158" y2="69375"/>
                        <a14:foregroundMark x1="55263" y1="54583" x2="55263" y2="54583"/>
                        <a14:foregroundMark x1="51316" y1="56875" x2="51316" y2="56875"/>
                        <a14:foregroundMark x1="53421" y1="52083" x2="53421" y2="52083"/>
                        <a14:foregroundMark x1="58947" y1="51458" x2="58947" y2="51458"/>
                        <a14:foregroundMark x1="58947" y1="57292" x2="58947" y2="57292"/>
                        <a14:foregroundMark x1="86579" y1="77292" x2="86579" y2="77292"/>
                        <a14:foregroundMark x1="95526" y1="74167" x2="95526" y2="74167"/>
                        <a14:foregroundMark x1="38421" y1="10833" x2="38421" y2="10833"/>
                        <a14:foregroundMark x1="30789" y1="12708" x2="30789" y2="12708"/>
                        <a14:foregroundMark x1="35263" y1="6667" x2="35263" y2="6667"/>
                        <a14:foregroundMark x1="31579" y1="16667" x2="31579" y2="16667"/>
                        <a14:foregroundMark x1="36842" y1="14792" x2="36842" y2="14792"/>
                        <a14:foregroundMark x1="37632" y1="14167" x2="37632" y2="14167"/>
                        <a14:foregroundMark x1="36053" y1="9375" x2="36053" y2="9375"/>
                        <a14:foregroundMark x1="8421" y1="89792" x2="8421" y2="89792"/>
                        <a14:foregroundMark x1="9211" y1="88542" x2="9211" y2="88542"/>
                        <a14:foregroundMark x1="6579" y1="93125" x2="6579" y2="93125"/>
                        <a14:foregroundMark x1="7105" y1="83958" x2="7105" y2="83958"/>
                        <a14:foregroundMark x1="9737" y1="84583" x2="9737" y2="84583"/>
                        <a14:foregroundMark x1="9211" y1="80000" x2="9211" y2="80000"/>
                        <a14:foregroundMark x1="3158" y1="88750" x2="3158" y2="88750"/>
                        <a14:foregroundMark x1="1579" y1="92083" x2="1579" y2="92083"/>
                        <a14:foregroundMark x1="1316" y1="95833" x2="1316" y2="95833"/>
                        <a14:foregroundMark x1="2368" y1="98750" x2="2368" y2="98750"/>
                        <a14:foregroundMark x1="83947" y1="80625" x2="83947" y2="80625"/>
                        <a14:foregroundMark x1="88947" y1="78542" x2="88947" y2="78542"/>
                        <a14:foregroundMark x1="90789" y1="76875" x2="90789" y2="76875"/>
                        <a14:foregroundMark x1="97368" y1="72083" x2="97368" y2="72083"/>
                        <a14:backgroundMark x1="43684" y1="41458" x2="43684" y2="41458"/>
                        <a14:backgroundMark x1="43684" y1="41250" x2="43684" y2="41250"/>
                        <a14:backgroundMark x1="43684" y1="41250" x2="43684" y2="41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169" y="836712"/>
            <a:ext cx="4608512" cy="5821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69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надежда\Pictures\картинки\фоны\2230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надежда\Pictures\картинки\профессии\0008-008-Parikmakher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2615" y="-331961"/>
            <a:ext cx="10029229" cy="7521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581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надежда\Pictures\картинки\фоны\2230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надежда\Pictures\картинки\профессии\tailor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32" b="99144" l="1642" r="958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575" y="738188"/>
            <a:ext cx="5219700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274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надежда\Pictures\картинки\фоны\2230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надежда\Pictures\картинки\профессии\0015-016-Stroitel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7551">
                        <a14:foregroundMark x1="61020" y1="68986" x2="61020" y2="68986"/>
                        <a14:foregroundMark x1="56531" y1="25217" x2="56531" y2="252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7" y="1201896"/>
            <a:ext cx="7154498" cy="503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3977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3</Words>
  <Application>Microsoft Office PowerPoint</Application>
  <PresentationFormat>Экран (4:3)</PresentationFormat>
  <Paragraphs>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Надежда</dc:creator>
  <cp:lastModifiedBy>надежда</cp:lastModifiedBy>
  <cp:revision>5</cp:revision>
  <dcterms:created xsi:type="dcterms:W3CDTF">2011-11-06T17:23:12Z</dcterms:created>
  <dcterms:modified xsi:type="dcterms:W3CDTF">2011-11-24T14:52:02Z</dcterms:modified>
  <cp:contentStatus/>
</cp:coreProperties>
</file>