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61" r:id="rId4"/>
    <p:sldId id="271" r:id="rId5"/>
    <p:sldId id="262" r:id="rId6"/>
    <p:sldId id="257" r:id="rId7"/>
    <p:sldId id="258" r:id="rId8"/>
    <p:sldId id="260" r:id="rId9"/>
    <p:sldId id="263" r:id="rId10"/>
    <p:sldId id="264" r:id="rId11"/>
    <p:sldId id="265" r:id="rId12"/>
    <p:sldId id="269" r:id="rId13"/>
    <p:sldId id="266" r:id="rId14"/>
    <p:sldId id="267" r:id="rId15"/>
    <p:sldId id="268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0D40-9D5B-46E6-828A-5E5555992375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B872-8A37-4162-9F3B-8C7BEC96F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0D40-9D5B-46E6-828A-5E5555992375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B872-8A37-4162-9F3B-8C7BEC96F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0D40-9D5B-46E6-828A-5E5555992375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B872-8A37-4162-9F3B-8C7BEC96F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0D40-9D5B-46E6-828A-5E5555992375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B872-8A37-4162-9F3B-8C7BEC96F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0D40-9D5B-46E6-828A-5E5555992375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B872-8A37-4162-9F3B-8C7BEC96F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0D40-9D5B-46E6-828A-5E5555992375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B872-8A37-4162-9F3B-8C7BEC96F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0D40-9D5B-46E6-828A-5E5555992375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B872-8A37-4162-9F3B-8C7BEC96F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0D40-9D5B-46E6-828A-5E5555992375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B872-8A37-4162-9F3B-8C7BEC96F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0D40-9D5B-46E6-828A-5E5555992375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B872-8A37-4162-9F3B-8C7BEC96F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0D40-9D5B-46E6-828A-5E5555992375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B872-8A37-4162-9F3B-8C7BEC96F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0D40-9D5B-46E6-828A-5E5555992375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B872-8A37-4162-9F3B-8C7BEC96F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E0D40-9D5B-46E6-828A-5E5555992375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1B872-8A37-4162-9F3B-8C7BEC96F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logolife.ru/wp-content/uploads/zluchka_kartoteka1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golife.ru/wp-content/uploads/zluchka_kartoteka8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logolife.ru/wp-content/uploads/zluchka_kartoteka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www.logolife.ru/wp-content/uploads/zluchka_kartoteka7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logolife.ru/wp-content/uploads/zluchka_kartoteka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www.logolife.ru/wp-content/uploads/zluchka_kartoteka8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logolife.ru/wp-content/uploads/zluchka_kartoteka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www.logolife.ru/wp-content/uploads/zluchka_kartoteka4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CE0FD"/>
              </a:clrFrom>
              <a:clrTo>
                <a:srgbClr val="BCE0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3140968"/>
            <a:ext cx="3672408" cy="284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59502" y="2564904"/>
            <a:ext cx="4989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err="1">
                <a:ln/>
                <a:solidFill>
                  <a:schemeClr val="tx2">
                    <a:lumMod val="60000"/>
                    <a:lumOff val="40000"/>
                  </a:schemeClr>
                </a:solidFill>
              </a:rPr>
              <a:t>Здоровьесберегающие</a:t>
            </a:r>
            <a:r>
              <a:rPr lang="ru-RU" sz="2400" b="1" i="1" dirty="0">
                <a:ln/>
                <a:solidFill>
                  <a:schemeClr val="tx2">
                    <a:lumMod val="60000"/>
                    <a:lumOff val="40000"/>
                  </a:schemeClr>
                </a:solidFill>
              </a:rPr>
              <a:t> технологии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980728"/>
            <a:ext cx="6696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Упражнения с массажным мячиком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79512" y="-72198"/>
            <a:ext cx="8784976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конспект игрового </a:t>
            </a:r>
            <a:r>
              <a:rPr kumimoji="0" lang="ru-RU" sz="10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самомассажа</a:t>
            </a:r>
            <a:r>
              <a:rPr kumimoji="0" lang="ru-RU" sz="1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«Путешествие ежика»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1.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развитию мелкой моторики рук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      2.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Воздействовать на биологически активные точки, находящиеся на поверхности ладоней и ступней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      3.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Способствовать профилактике развития плоскостопия 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Ведущий: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«Сегодня к нам в гости пришли ежики! Да не простые, а волшебные – массажные, из сказочной страны «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Физкультурия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»! Возьмите каждый по ежику и сядьте на свои коврики».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Выполнение: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сед, согнув ноги, с опорой на прямые руки. Стопы параллельно друг другу, спины прямые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 Ведущий: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«Давайте поздороваемся с ежиками! Здравствуй, ежик!»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Выполнение: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катать мячики вперед-назад стопой правой, затем левой ног.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Ведущий: «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вы знаете, как зовут ваших ежиков? Придумайте им имена. Каждый придумывает имя своему ежику. А моего ежика зовут Петя!»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Выполенение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поочередно, захватив мячик между стоп, дети приподнимают его над полом и называют имя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Ведущий: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«Ежик очень спешил, потому что хотел, как можно быстрее попасть к нам в садик и познакомиться с вами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Выполнение: катать вперед-назад стопой правой ноги.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Путь его был полон опасностей и приключений. Сначала на его пути выросла большая гора! Ежик стал взбираться на эту гору. Нелегко ему было, но он забрался на самую вершину.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Выполнение: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катить мячик вокруг голени правой ноги, от стопы до колена.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Ведущий: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«Осмотрелся ежик, не поджидают ли его опасности? Посмотрел направо, налево»..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Выполнение: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поворачивать мячик вправо – влево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Ведущий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: «Вдруг, увидел лису! Спрятался, притаился..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 Выполнение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: зажать под коленкой, удерживать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 Ведущий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: «Лиса прибежала.. Принюхалась.. Что-то ежиками пахнет.. Дети, ежика не видели?? Не нашла лиса ежика. Дальше побежала. А ежик вылез из укрытия, и продолжил свой путь дальше. Спустился ежик в овраг.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 Выполнение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: катить мячик по голени правой ноги от колена к стопе.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 Ведущий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: «И, бух! Провалился в болото! Выбрался из болота и стал прыгать с кочки на кочку!»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 Выполнение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: зажав мячик между стоп, перекладываем его с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местана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место.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 Ведущий: «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Вдруг, ежик увидел цаплю! Испугался и пустился со всех ног бежать! И не заметил, как оказался на вершине холма».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 Выполнение: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катить мячик вокруг голени левой ноги, от стопы до колена.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 Ведущий: «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Осмотрелся по сторонам!»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Выполнение: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поворачивать мячик вправо – влево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 Ведущий: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«Увидел волка! Спрятался!»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 Выполнение: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зажать мячик под коленкой, удерживать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 Ведущий: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«Волк прибежал. Принюхался.. Что-то пахнет ежиками! Дети, ежик здесь не пробегал? Волк тоже не нашел ежика и дальше побежал. А ежик вылез из укрытия и продолжил путь..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Выполнение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: катить мячик по голени левой ноги от колена к стопе.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 Ведущий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: «Прибежал он к большому, круглому озеру. Побежал он по берегу вокруг озера стал смотреть и думать, как ему перебраться через озеро».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 Выполнение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: соединить ступни правой и левой ног вместе, колени развести в стороны. Катать мячик по внутренней стороне бедер.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 Ведущий: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«А по озеру лодочка плыла, и наш ежик забрался в эту лодочку.. Ежик плыл., а волны укачивали его».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 Выполнение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: зажав мячик между стоп, покачивать его вправо-влево.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 Ведущий: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«Не заметил ежик, как уснул. А когда проснулся, то оказался уже на берегу рядом с нашим садиком!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Выполнение: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взять массажный мячик в руки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 Ведущий: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«Вот таким непростым оказался путь ежика к нам. Ну, а сейчас, ежики устали им нужно отдохнуть. Давайте встанем. Зажмем ежиков между стоп, и аккуратно отнесем на место, положим в корзину. Несите осторожно, постарайтесь ежиков не уронить.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 Выполнение: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Зажав мячик между стоп, относят мячики на место и складывают в корзину</a:t>
            </a:r>
          </a:p>
          <a:p>
            <a:r>
              <a:rPr lang="ru-RU" sz="1000" dirty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zluchka_kartoteka1">
            <a:hlinkClick r:id="rId2" tooltip="zluchka_kartoteka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620688"/>
            <a:ext cx="3960440" cy="5280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logolife.ru/wp-content/uploads/zluchka_kartoteka3.jpg"/>
          <p:cNvPicPr>
            <a:picLocks noChangeAspect="1" noChangeArrowheads="1"/>
          </p:cNvPicPr>
          <p:nvPr/>
        </p:nvPicPr>
        <p:blipFill>
          <a:blip r:embed="rId2" cstate="print"/>
          <a:srcRect r="1667" b="5128"/>
          <a:stretch>
            <a:fillRect/>
          </a:stretch>
        </p:blipFill>
        <p:spPr bwMode="auto">
          <a:xfrm>
            <a:off x="683568" y="980728"/>
            <a:ext cx="3456384" cy="4335125"/>
          </a:xfrm>
          <a:prstGeom prst="rect">
            <a:avLst/>
          </a:prstGeom>
          <a:noFill/>
        </p:spPr>
      </p:pic>
      <p:pic>
        <p:nvPicPr>
          <p:cNvPr id="4" name="Picture 2" descr="zluchka_kartoteka8">
            <a:hlinkClick r:id="rId3" tooltip="zluchka_kartoteka8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836712"/>
            <a:ext cx="3583285" cy="4777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zluchka_kartoteka2">
            <a:hlinkClick r:id="rId2" tooltip="zluchka_kartoteka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3888432" cy="5184576"/>
          </a:xfrm>
          <a:prstGeom prst="rect">
            <a:avLst/>
          </a:prstGeom>
          <a:noFill/>
        </p:spPr>
      </p:pic>
      <p:pic>
        <p:nvPicPr>
          <p:cNvPr id="4" name="Picture 4" descr="zluchka_kartoteka7">
            <a:hlinkClick r:id="rId4" tooltip="zluchka_kartoteka7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052736"/>
            <a:ext cx="3961327" cy="5281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zluchka_kartoteka5">
            <a:hlinkClick r:id="rId2" tooltip="zluchka_kartoteka5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3545507" cy="4727343"/>
          </a:xfrm>
          <a:prstGeom prst="rect">
            <a:avLst/>
          </a:prstGeom>
          <a:noFill/>
        </p:spPr>
      </p:pic>
      <p:pic>
        <p:nvPicPr>
          <p:cNvPr id="4" name="Picture 2" descr="zluchka_kartoteka8">
            <a:hlinkClick r:id="rId4" tooltip="zluchka_kartoteka8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620688"/>
            <a:ext cx="3583285" cy="4777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zluchka_kartoteka9">
            <a:hlinkClick r:id="rId2" tooltip="zluchka_kartoteka9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68693"/>
            <a:ext cx="3744416" cy="4992555"/>
          </a:xfrm>
          <a:prstGeom prst="rect">
            <a:avLst/>
          </a:prstGeom>
          <a:noFill/>
        </p:spPr>
      </p:pic>
      <p:pic>
        <p:nvPicPr>
          <p:cNvPr id="25606" name="Picture 6" descr="zluchka_kartoteka4">
            <a:hlinkClick r:id="rId4" tooltip="zluchka_kartoteka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836712"/>
            <a:ext cx="3744416" cy="4992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9062" y="703263"/>
            <a:ext cx="6207273" cy="478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u="sng" cap="small" dirty="0"/>
              <a:t>массаж с помощью специального мячика</a:t>
            </a:r>
            <a:r>
              <a:rPr lang="ru-RU" dirty="0"/>
              <a:t>: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Мячиком нужно совершать движения по спирали от центра ладони к кончикам пальцев. Практический совет: мячик должен быть твердым, то есть не должен легко деформироваться (тогда воздействие будет максимальным).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 descr="МАССАЖНЫЙ МЯЧ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3555310" cy="2772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8-tub-ru.yandex.net/i?id=357002977-45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997" y="775062"/>
            <a:ext cx="7935451" cy="55342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Секрет необычных мячиков.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Сходство: 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круглые по форме,</a:t>
            </a:r>
          </a:p>
          <a:p>
            <a:pPr>
              <a:buNone/>
            </a:pPr>
            <a:r>
              <a:rPr lang="ru-RU" dirty="0" smtClean="0"/>
              <a:t>разных размеров, разных цветов.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Различия: </a:t>
            </a:r>
          </a:p>
          <a:p>
            <a:endParaRPr lang="ru-RU" dirty="0"/>
          </a:p>
          <a:p>
            <a:pPr>
              <a:buNone/>
            </a:pPr>
            <a:r>
              <a:rPr lang="ru-RU" dirty="0" smtClean="0"/>
              <a:t>по структуре </a:t>
            </a:r>
          </a:p>
          <a:p>
            <a:pPr>
              <a:buNone/>
            </a:pPr>
            <a:r>
              <a:rPr lang="ru-RU" dirty="0" smtClean="0"/>
              <a:t>(гладкие – с шипами), </a:t>
            </a:r>
          </a:p>
          <a:p>
            <a:pPr>
              <a:buNone/>
            </a:pPr>
            <a:r>
              <a:rPr lang="ru-RU" dirty="0" smtClean="0"/>
              <a:t>по назначению</a:t>
            </a:r>
          </a:p>
          <a:p>
            <a:pPr>
              <a:buNone/>
            </a:pPr>
            <a:r>
              <a:rPr lang="ru-RU" dirty="0" smtClean="0"/>
              <a:t> (для игровых занятий – для массажа частей тела).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im5-tub-ru.yandex.net/i?id=276170965-48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564857" cy="564843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67744" y="1340768"/>
            <a:ext cx="1008112" cy="83099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                             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364502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Приемы работы с массажными мячиками.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/>
              <a:t>Катание мячика по ладоням. </a:t>
            </a:r>
          </a:p>
          <a:p>
            <a:r>
              <a:rPr lang="ru-RU" b="1" dirty="0" smtClean="0"/>
              <a:t>Массаж кисти рук. </a:t>
            </a:r>
          </a:p>
          <a:p>
            <a:r>
              <a:rPr lang="ru-RU" b="1" dirty="0" smtClean="0"/>
              <a:t>Массаж всей руки и предплечья. (Способ пробуксовки) </a:t>
            </a:r>
          </a:p>
          <a:p>
            <a:r>
              <a:rPr lang="ru-RU" b="1" dirty="0" smtClean="0"/>
              <a:t>Массаж стопы. </a:t>
            </a:r>
          </a:p>
          <a:p>
            <a:r>
              <a:rPr lang="ru-RU" b="1" dirty="0" smtClean="0"/>
              <a:t>Массаж ног. </a:t>
            </a:r>
          </a:p>
          <a:p>
            <a:r>
              <a:rPr lang="ru-RU" b="1" dirty="0" smtClean="0"/>
              <a:t>Упражнение “ Кошка играет с мышкой”. </a:t>
            </a:r>
          </a:p>
          <a:p>
            <a:r>
              <a:rPr lang="ru-RU" b="1" dirty="0" smtClean="0"/>
              <a:t>Массаж спины (работа в парах)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9807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Правила работы с массажными мячиками: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b="1" dirty="0" smtClean="0"/>
              <a:t>Их нельзя бросать на пол. </a:t>
            </a:r>
          </a:p>
          <a:p>
            <a:r>
              <a:rPr lang="ru-RU" b="1" dirty="0" smtClean="0"/>
              <a:t>Желательно не прикасаться ими к лицу. </a:t>
            </a:r>
          </a:p>
          <a:p>
            <a:r>
              <a:rPr lang="ru-RU" b="1" dirty="0" smtClean="0"/>
              <a:t>После длительного использования необходима обработка (помыть теплой водой с моющим средством и хорошо промыть проточной водой).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im0-tub-ru.yandex.net/i?id=464267044-18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3024336" cy="1713793"/>
          </a:xfrm>
          <a:prstGeom prst="rect">
            <a:avLst/>
          </a:prstGeom>
          <a:noFill/>
        </p:spPr>
      </p:pic>
      <p:pic>
        <p:nvPicPr>
          <p:cNvPr id="20482" name="Picture 2" descr="http://im5-tub-ru.yandex.net/i?id=101127140-34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88640"/>
            <a:ext cx="2292846" cy="22928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21328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Гладь мои колючки еж,</a:t>
            </a:r>
            <a:br>
              <a:rPr lang="ru-RU" dirty="0" smtClean="0"/>
            </a:br>
            <a:r>
              <a:rPr lang="ru-RU" dirty="0" smtClean="0"/>
              <a:t>Ты колючий, ну и что ж,</a:t>
            </a:r>
            <a:br>
              <a:rPr lang="ru-RU" dirty="0" smtClean="0"/>
            </a:br>
            <a:r>
              <a:rPr lang="ru-RU" dirty="0" smtClean="0"/>
              <a:t>Я хочу тебя погладить,</a:t>
            </a:r>
            <a:br>
              <a:rPr lang="ru-RU" dirty="0" smtClean="0"/>
            </a:br>
            <a:r>
              <a:rPr lang="ru-RU" dirty="0" smtClean="0"/>
              <a:t>Я хочу с тобой поладить.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64502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Ходит ёжик без дорожек</a:t>
            </a:r>
            <a:br>
              <a:rPr lang="ru-RU" dirty="0" smtClean="0"/>
            </a:br>
            <a:r>
              <a:rPr lang="ru-RU" dirty="0" smtClean="0"/>
              <a:t>По лесу, пол лесу</a:t>
            </a:r>
            <a:br>
              <a:rPr lang="ru-RU" dirty="0" smtClean="0"/>
            </a:br>
            <a:r>
              <a:rPr lang="ru-RU" dirty="0" smtClean="0"/>
              <a:t>И колючками своими</a:t>
            </a:r>
            <a:br>
              <a:rPr lang="ru-RU" dirty="0" smtClean="0"/>
            </a:br>
            <a:r>
              <a:rPr lang="ru-RU" dirty="0" smtClean="0"/>
              <a:t>Колется, колется,</a:t>
            </a:r>
            <a:br>
              <a:rPr lang="ru-RU" dirty="0" smtClean="0"/>
            </a:br>
            <a:r>
              <a:rPr lang="ru-RU" dirty="0" smtClean="0"/>
              <a:t>А я ёжику, ежу</a:t>
            </a:r>
            <a:br>
              <a:rPr lang="ru-RU" dirty="0" smtClean="0"/>
            </a:br>
            <a:r>
              <a:rPr lang="ru-RU" dirty="0" smtClean="0"/>
              <a:t>Ту дорожку покажу,</a:t>
            </a:r>
            <a:br>
              <a:rPr lang="ru-RU" dirty="0" smtClean="0"/>
            </a:br>
            <a:r>
              <a:rPr lang="ru-RU" dirty="0" smtClean="0"/>
              <a:t>Где катают мышки</a:t>
            </a:r>
            <a:br>
              <a:rPr lang="ru-RU" dirty="0" smtClean="0"/>
            </a:br>
            <a:r>
              <a:rPr lang="ru-RU" dirty="0" smtClean="0"/>
              <a:t>Маленькие шишки.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98884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Серый ёжик весь в иголках,</a:t>
            </a:r>
            <a:br>
              <a:rPr lang="ru-RU" dirty="0" smtClean="0"/>
            </a:br>
            <a:r>
              <a:rPr lang="ru-RU" dirty="0" smtClean="0"/>
              <a:t>Словно он не зверь, а ёлка,</a:t>
            </a:r>
            <a:br>
              <a:rPr lang="ru-RU" dirty="0" smtClean="0"/>
            </a:br>
            <a:r>
              <a:rPr lang="ru-RU" dirty="0" smtClean="0"/>
              <a:t>Хоть колюч молчун лесной,</a:t>
            </a:r>
            <a:br>
              <a:rPr lang="ru-RU" dirty="0" smtClean="0"/>
            </a:br>
            <a:r>
              <a:rPr lang="ru-RU" dirty="0" smtClean="0"/>
              <a:t>Ёжик добрый, а не злой.</a:t>
            </a:r>
            <a:endParaRPr lang="ru-RU" dirty="0"/>
          </a:p>
        </p:txBody>
      </p:sp>
      <p:pic>
        <p:nvPicPr>
          <p:cNvPr id="20486" name="Picture 6" descr="http://im4-tub-ru.yandex.net/i?id=230273943-15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3782" y="3972724"/>
            <a:ext cx="3776610" cy="244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maaam.ru/upload/blogs/fecacfa35c629a70c617beefc4fe5f55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5305425" cy="36957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940152" y="908720"/>
            <a:ext cx="266429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75E93"/>
                </a:solidFill>
                <a:effectLst/>
                <a:latin typeface="Arial" pitchFamily="34" charset="0"/>
              </a:rPr>
              <a:t>1. Мяч находится между ладоней ребёнка, пальцы прижаты друг к другу. Делайте массажные движения, катая мяч вперёд-назад.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75E93"/>
                </a:solidFill>
                <a:effectLst/>
                <a:latin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75E93"/>
                </a:solidFill>
                <a:effectLst/>
                <a:latin typeface="Arial" pitchFamily="34" charset="0"/>
              </a:rPr>
              <a:t>2. Мяч находится между ладоней ребёнка, пальцы прижаты друг к другу. Делайте круговые движения, катая мяч по ладоням.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75E93"/>
                </a:solidFill>
                <a:effectLst/>
                <a:latin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75E93"/>
                </a:solidFill>
                <a:effectLst/>
                <a:latin typeface="Arial" pitchFamily="34" charset="0"/>
              </a:rPr>
              <a:t>3. Держа мяч подушечками пальцев, делайте вращательные движения вперёд (как будто закручиваете крышку).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75E93"/>
                </a:solidFill>
                <a:effectLst/>
                <a:latin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75E93"/>
                </a:solidFill>
                <a:effectLst/>
                <a:latin typeface="Arial" pitchFamily="34" charset="0"/>
              </a:rPr>
              <a:t>4. Держа мяч подушечками пальцев, с усилием надавите ими на мяч (4—6 раз).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75E93"/>
                </a:solidFill>
                <a:effectLst/>
                <a:latin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75E93"/>
                </a:solidFill>
                <a:effectLst/>
                <a:latin typeface="Arial" pitchFamily="34" charset="0"/>
              </a:rPr>
              <a:t>5. Держа мяч подушечками пальцев, делайте вращательные движения назад (как будто открываете крышку).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75E93"/>
                </a:solidFill>
                <a:effectLst/>
                <a:latin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75E93"/>
                </a:solidFill>
                <a:effectLst/>
                <a:latin typeface="Arial" pitchFamily="34" charset="0"/>
              </a:rPr>
              <a:t>6. Подкиньте мяч двумя руками на высоту 20—30 см и поймайте его.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75E93"/>
                </a:solidFill>
                <a:effectLst/>
                <a:latin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75E93"/>
                </a:solidFill>
                <a:effectLst/>
                <a:latin typeface="Arial" pitchFamily="34" charset="0"/>
              </a:rPr>
              <a:t>7. Зажмите мяч между ладонями, пальцы сцеплены в "замок", локти направлены в стороны. Надавите ладонями на мяч (4—6 раз).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75E93"/>
                </a:solidFill>
                <a:effectLst/>
                <a:latin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75E93"/>
                </a:solidFill>
                <a:effectLst/>
                <a:latin typeface="Arial" pitchFamily="34" charset="0"/>
              </a:rPr>
              <a:t>8. Перекладывайте мяч из одной ладони в другую, постепенно увеличивая темп. 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886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Упражнения из книги Ермаковой И.А."Развиваем мелкую моторику малышей"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maaam.ru/upload/blogs/38dfb6eec5571859b4186678849e0b6a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3960440" cy="29703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932040" y="692696"/>
            <a:ext cx="36724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ЦЕЛИ:</a:t>
            </a:r>
            <a:r>
              <a:rPr lang="ru-RU" sz="1400" dirty="0" smtClean="0"/>
              <a:t> Развитие моторики рук, ловкости, сплочённости коллектива.</a:t>
            </a:r>
          </a:p>
          <a:p>
            <a:r>
              <a:rPr lang="ru-RU" sz="1400" b="1" dirty="0" smtClean="0"/>
              <a:t>"Печём пирожки".</a:t>
            </a:r>
            <a:r>
              <a:rPr lang="ru-RU" sz="1400" dirty="0" smtClean="0"/>
              <a:t>   Мяч перекладываем из ладошки в ладошку. Выполняется 5-6 раз. </a:t>
            </a:r>
          </a:p>
          <a:p>
            <a:r>
              <a:rPr lang="ru-RU" sz="1400" b="1" dirty="0" smtClean="0"/>
              <a:t>"Подкидывание мяча".</a:t>
            </a:r>
            <a:r>
              <a:rPr lang="ru-RU" sz="1400" dirty="0" smtClean="0"/>
              <a:t>   Мяч подкидываем вверх и ловим. Выполняется 5-6 раз. </a:t>
            </a:r>
          </a:p>
          <a:p>
            <a:r>
              <a:rPr lang="ru-RU" sz="1400" b="1" dirty="0" smtClean="0"/>
              <a:t>"Подкидывание мяча с хлопками".</a:t>
            </a:r>
            <a:r>
              <a:rPr lang="ru-RU" sz="1400" dirty="0" smtClean="0"/>
              <a:t>   Мяч подкидываем вверх, хлопаем в ладоши и ловим. Выполняется 5-6 раз. </a:t>
            </a:r>
          </a:p>
          <a:p>
            <a:r>
              <a:rPr lang="ru-RU" sz="1400" b="1" dirty="0" smtClean="0"/>
              <a:t>"Машина едет".</a:t>
            </a:r>
            <a:r>
              <a:rPr lang="ru-RU" sz="1400" dirty="0" smtClean="0"/>
              <a:t>   Ладони с мячом держим параллельно друг другу. Выполняем вращательные движения, перекатывая мяч. Губами одновременно изображаем двигатель машины. Выполняется 5-6 раз. </a:t>
            </a:r>
          </a:p>
          <a:p>
            <a:r>
              <a:rPr lang="ru-RU" sz="1400" b="1" dirty="0" smtClean="0"/>
              <a:t>"Перекатывание мяча".</a:t>
            </a:r>
            <a:r>
              <a:rPr lang="ru-RU" sz="1400" dirty="0" smtClean="0"/>
              <a:t>  Вытянуть левую руку вперед. Положить на ладонь массажный мяч. Правой рукой перекатывать мяч с ладони вверх до плеча, затем по шее на правую руку. Сменить руку и перекатывать мяч по правой руке до ладони левой рукой.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Упражнения с массажными мячиками.  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(Упражнения разработаны педагогом-психологом Ивановой Е. М.)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массажный мячик – отличный тренажё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415165" cy="44644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335699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Массажный мячик – эффективное средство расслабления мышц. Пупырчатая поверхность мяча воздействует на нервные окончания, улучшает приток крови и активизирует кровообращение. При выполнении упражнений с </a:t>
            </a:r>
            <a:r>
              <a:rPr lang="ru-RU" b="1" dirty="0" smtClean="0"/>
              <a:t>массажным мячиком</a:t>
            </a:r>
            <a:r>
              <a:rPr lang="ru-RU" dirty="0" smtClean="0"/>
              <a:t> задействуются глубокие мышечные структуры.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http://im2-tub-ru.yandex.net/i?id=66729156-49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60" y="1196752"/>
            <a:ext cx="8420019" cy="504056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979712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КОМПЛЕКС «РАЗМИНКА»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87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Мячик сильно </a:t>
            </a:r>
            <a:r>
              <a:rPr lang="ru-RU" dirty="0" err="1" smtClean="0"/>
              <a:t>посжимаю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И ладошку поменяю.</a:t>
            </a:r>
            <a:br>
              <a:rPr lang="ru-RU" dirty="0" smtClean="0"/>
            </a:br>
            <a:r>
              <a:rPr lang="ru-RU" sz="1200" i="1" dirty="0" smtClean="0"/>
              <a:t>Сжимать мячик правой рукой, затем левой</a:t>
            </a:r>
            <a:r>
              <a:rPr lang="ru-RU" i="1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052736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«Здравствуй, мой любимый мячик!» </a:t>
            </a:r>
            <a:br>
              <a:rPr lang="ru-RU" dirty="0" smtClean="0"/>
            </a:br>
            <a:r>
              <a:rPr lang="ru-RU" dirty="0" smtClean="0"/>
              <a:t>Скажет утром каждый пальчик.</a:t>
            </a:r>
            <a:br>
              <a:rPr lang="ru-RU" dirty="0" smtClean="0"/>
            </a:br>
            <a:r>
              <a:rPr lang="ru-RU" sz="1200" i="1" dirty="0" smtClean="0"/>
              <a:t>Удержать мяч указательным и большим пальцем, затем средним и большим, безымянным и большим, мизинцем и большим пальцем</a:t>
            </a:r>
            <a:r>
              <a:rPr lang="ru-RU" i="1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3488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Крепко мячик обнимает, </a:t>
            </a:r>
            <a:br>
              <a:rPr lang="ru-RU" dirty="0" smtClean="0"/>
            </a:br>
            <a:r>
              <a:rPr lang="ru-RU" dirty="0" smtClean="0"/>
              <a:t>Никуда не выпускает.</a:t>
            </a:r>
            <a:br>
              <a:rPr lang="ru-RU" dirty="0" smtClean="0"/>
            </a:br>
            <a:r>
              <a:rPr lang="ru-RU" sz="1200" i="1" dirty="0" smtClean="0"/>
              <a:t>Крепко сжать мяч указательным и большим пальцем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63691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Два козленка мяч бодали </a:t>
            </a:r>
            <a:br>
              <a:rPr lang="ru-RU" dirty="0" smtClean="0"/>
            </a:br>
            <a:r>
              <a:rPr lang="ru-RU" dirty="0" smtClean="0"/>
              <a:t>И другим козлятам дали.</a:t>
            </a:r>
            <a:br>
              <a:rPr lang="ru-RU" dirty="0" smtClean="0"/>
            </a:br>
            <a:r>
              <a:rPr lang="ru-RU" sz="1200" i="1" dirty="0" smtClean="0"/>
              <a:t>Удерживать указательными пальцами пр. и лев. руки мяч. Затем средними пальцами и т.д.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50100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 столу круги катаю, </a:t>
            </a:r>
            <a:br>
              <a:rPr lang="ru-RU" dirty="0" smtClean="0"/>
            </a:br>
            <a:r>
              <a:rPr lang="ru-RU" dirty="0" smtClean="0"/>
              <a:t>Из-под рук не выпускаю.</a:t>
            </a:r>
            <a:br>
              <a:rPr lang="ru-RU" dirty="0" smtClean="0"/>
            </a:br>
            <a:r>
              <a:rPr lang="ru-RU" dirty="0" smtClean="0"/>
              <a:t>Взад-вперед его качу; </a:t>
            </a:r>
            <a:br>
              <a:rPr lang="ru-RU" dirty="0" smtClean="0"/>
            </a:br>
            <a:r>
              <a:rPr lang="ru-RU" dirty="0" smtClean="0"/>
              <a:t>Вправо-влево — как хочу.</a:t>
            </a:r>
            <a:br>
              <a:rPr lang="ru-RU" dirty="0" smtClean="0"/>
            </a:br>
            <a:r>
              <a:rPr lang="ru-RU" sz="1200" i="1" dirty="0" smtClean="0"/>
              <a:t>Катать мяч ладошкой правой руки вправо-влево, назад – вперед</a:t>
            </a:r>
            <a:r>
              <a:rPr lang="ru-RU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450912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Танцевать умеет танец</a:t>
            </a:r>
            <a:br>
              <a:rPr lang="ru-RU" dirty="0" smtClean="0"/>
            </a:br>
            <a:r>
              <a:rPr lang="ru-RU" dirty="0" smtClean="0"/>
              <a:t>На мяче мой каждый палец.</a:t>
            </a:r>
            <a:br>
              <a:rPr lang="ru-RU" dirty="0" smtClean="0"/>
            </a:br>
            <a:r>
              <a:rPr lang="ru-RU" sz="1200" i="1" dirty="0" smtClean="0"/>
              <a:t>Катать мяч кончиками пальцами правой руки: указательным, средним, безымянным и мизинцем.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476673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«Игры с мячом» Т. А. Воробьева, О.И. </a:t>
            </a:r>
            <a:r>
              <a:rPr lang="ru-RU" dirty="0" err="1" smtClean="0"/>
              <a:t>Крупенчук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267</Words>
  <Application>Microsoft Office PowerPoint</Application>
  <PresentationFormat>Экран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Секрет необычных мячиков.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Упражнения с массажным мячиком</dc:title>
  <dc:creator>Мама</dc:creator>
  <cp:lastModifiedBy>Мама</cp:lastModifiedBy>
  <cp:revision>14</cp:revision>
  <dcterms:created xsi:type="dcterms:W3CDTF">2011-11-07T16:19:03Z</dcterms:created>
  <dcterms:modified xsi:type="dcterms:W3CDTF">2011-11-08T17:00:07Z</dcterms:modified>
</cp:coreProperties>
</file>