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961A07-669C-443D-A692-480B189BDFB4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29AA4B-2144-4B54-A54B-FED2364BE9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Осторожно огонь!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книге Ивана Демьянова «Коробок - черный бок»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Есипова Л. И. -воспитатель МДОУ- детский сад села Малая Быковка</a:t>
            </a:r>
            <a:endParaRPr lang="ru-RU" sz="16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Спит ,свернувшись ,кот клубком, </a:t>
            </a:r>
          </a:p>
          <a:p>
            <a:r>
              <a:rPr lang="ru-RU" dirty="0" smtClean="0"/>
              <a:t>А бабуся за чулком.</a:t>
            </a:r>
          </a:p>
          <a:p>
            <a:r>
              <a:rPr lang="ru-RU" dirty="0" smtClean="0"/>
              <a:t>Только Коля не уснул.</a:t>
            </a:r>
          </a:p>
          <a:p>
            <a:r>
              <a:rPr lang="ru-RU" dirty="0" smtClean="0"/>
              <a:t>Он вскарабкался на стул,</a:t>
            </a:r>
          </a:p>
          <a:p>
            <a:r>
              <a:rPr lang="ru-RU" dirty="0" smtClean="0"/>
              <a:t>На столе увидел спички:</a:t>
            </a:r>
          </a:p>
          <a:p>
            <a:r>
              <a:rPr lang="ru-RU" dirty="0" smtClean="0"/>
              <a:t>«Страшно брать их без привычки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4436" y="857232"/>
            <a:ext cx="50163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Повернулся коробок</a:t>
            </a:r>
          </a:p>
          <a:p>
            <a:r>
              <a:rPr lang="ru-RU" dirty="0" smtClean="0"/>
              <a:t>И подставил черный бок.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66"/>
            <a:ext cx="2286016" cy="572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Коля –чирк</a:t>
            </a:r>
          </a:p>
          <a:p>
            <a:r>
              <a:rPr lang="ru-RU" dirty="0" smtClean="0"/>
              <a:t>Три спички сразу.</a:t>
            </a:r>
          </a:p>
          <a:p>
            <a:r>
              <a:rPr lang="ru-RU" dirty="0" smtClean="0"/>
              <a:t>Не успел моргнуть он глазом-</a:t>
            </a:r>
          </a:p>
          <a:p>
            <a:r>
              <a:rPr lang="ru-RU" dirty="0" smtClean="0"/>
              <a:t>Полетел ,сверкнув ,огонь</a:t>
            </a:r>
          </a:p>
          <a:p>
            <a:r>
              <a:rPr lang="ru-RU" dirty="0" smtClean="0"/>
              <a:t>Укусил огонь ладонь!</a:t>
            </a:r>
          </a:p>
          <a:p>
            <a:r>
              <a:rPr lang="ru-RU" dirty="0" smtClean="0"/>
              <a:t>Жжет клеёнку</a:t>
            </a:r>
          </a:p>
          <a:p>
            <a:r>
              <a:rPr lang="ru-RU" dirty="0" smtClean="0"/>
              <a:t>гложет стол-</a:t>
            </a:r>
          </a:p>
          <a:p>
            <a:r>
              <a:rPr lang="ru-RU" dirty="0" smtClean="0"/>
              <a:t>Стал огонь космат </a:t>
            </a:r>
          </a:p>
          <a:p>
            <a:r>
              <a:rPr lang="ru-RU" dirty="0" smtClean="0"/>
              <a:t>И зол!!!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764" y="1000108"/>
            <a:ext cx="4308302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Лезет пламя выше, выше</a:t>
            </a:r>
          </a:p>
          <a:p>
            <a:r>
              <a:rPr lang="ru-RU" dirty="0" smtClean="0"/>
              <a:t>Вот оно уже на крыше,</a:t>
            </a:r>
          </a:p>
          <a:p>
            <a:r>
              <a:rPr lang="ru-RU" dirty="0" smtClean="0"/>
              <a:t>Зацепилось за карниз-</a:t>
            </a:r>
          </a:p>
          <a:p>
            <a:r>
              <a:rPr lang="ru-RU" dirty="0" smtClean="0"/>
              <a:t>Над крыльцом огонь повис.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3035" y="1756283"/>
            <a:ext cx="3803904" cy="307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Все спалить пожар наметил,</a:t>
            </a:r>
          </a:p>
          <a:p>
            <a:r>
              <a:rPr lang="ru-RU" dirty="0" smtClean="0"/>
              <a:t>Оседлав в подмогу ветер.</a:t>
            </a:r>
          </a:p>
          <a:p>
            <a:r>
              <a:rPr lang="ru-RU" dirty="0" smtClean="0"/>
              <a:t>Поджигая тополя,</a:t>
            </a:r>
          </a:p>
          <a:p>
            <a:r>
              <a:rPr lang="ru-RU" dirty="0" smtClean="0"/>
              <a:t>Скачет пеплом он пыля.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928670"/>
            <a:ext cx="392252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Звери ,птицы кто куда:</a:t>
            </a:r>
          </a:p>
          <a:p>
            <a:r>
              <a:rPr lang="ru-RU" dirty="0" smtClean="0"/>
              <a:t>«В темный лес пришла беда!!!»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4162069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Но уже автомобили</a:t>
            </a:r>
          </a:p>
          <a:p>
            <a:r>
              <a:rPr lang="ru-RU" dirty="0" smtClean="0"/>
              <a:t>В клубах дыма </a:t>
            </a:r>
          </a:p>
          <a:p>
            <a:r>
              <a:rPr lang="ru-RU" dirty="0" smtClean="0"/>
              <a:t>В клубах пыли</a:t>
            </a:r>
          </a:p>
          <a:p>
            <a:r>
              <a:rPr lang="ru-RU" dirty="0" smtClean="0"/>
              <a:t>На пожар везут народ,</a:t>
            </a:r>
          </a:p>
          <a:p>
            <a:r>
              <a:rPr lang="ru-RU" dirty="0" smtClean="0"/>
              <a:t>Закружился самолет-</a:t>
            </a:r>
          </a:p>
          <a:p>
            <a:r>
              <a:rPr lang="ru-RU" dirty="0" smtClean="0"/>
              <a:t>Сбросил он парашютистов,</a:t>
            </a:r>
          </a:p>
          <a:p>
            <a:r>
              <a:rPr lang="ru-RU" dirty="0" smtClean="0"/>
              <a:t>Вся дружина в небе синем.</a:t>
            </a:r>
          </a:p>
          <a:p>
            <a:r>
              <a:rPr lang="ru-RU" dirty="0" smtClean="0"/>
              <a:t>Пламя чахнет, пламя ниже-</a:t>
            </a:r>
          </a:p>
          <a:p>
            <a:r>
              <a:rPr lang="ru-RU" dirty="0" smtClean="0"/>
              <a:t>Вот оно лишь землю лижет</a:t>
            </a:r>
          </a:p>
          <a:p>
            <a:r>
              <a:rPr lang="ru-RU" dirty="0" smtClean="0"/>
              <a:t>Припадает к мхам седым.</a:t>
            </a:r>
          </a:p>
          <a:p>
            <a:r>
              <a:rPr lang="ru-RU" dirty="0" smtClean="0"/>
              <a:t>Разгоняет ветер, дым</a:t>
            </a:r>
          </a:p>
          <a:p>
            <a:r>
              <a:rPr lang="ru-RU" dirty="0" smtClean="0"/>
              <a:t>И совсем пожар добили.</a:t>
            </a:r>
          </a:p>
          <a:p>
            <a:r>
              <a:rPr lang="ru-RU" dirty="0" smtClean="0"/>
              <a:t>И конец тут сказке -были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472638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И в больнице Коле снится</a:t>
            </a:r>
          </a:p>
          <a:p>
            <a:r>
              <a:rPr lang="ru-RU" dirty="0" smtClean="0"/>
              <a:t>Все ,что видел страшным днем.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b="1" dirty="0" smtClean="0">
                <a:solidFill>
                  <a:schemeClr val="accent1"/>
                </a:solidFill>
              </a:rPr>
              <a:t>Это может повториться!</a:t>
            </a:r>
          </a:p>
          <a:p>
            <a:r>
              <a:rPr lang="ru-RU" sz="2800" b="1" dirty="0" smtClean="0">
                <a:solidFill>
                  <a:schemeClr val="accent1"/>
                </a:solidFill>
              </a:rPr>
              <a:t>Не играешь ты с огнем?</a:t>
            </a:r>
            <a:endParaRPr lang="ru-RU" sz="28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832" y="928670"/>
            <a:ext cx="4560975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225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Осторожно огонь!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 огонь! </dc:title>
  <dc:creator>User</dc:creator>
  <cp:lastModifiedBy>Admin</cp:lastModifiedBy>
  <cp:revision>5</cp:revision>
  <dcterms:created xsi:type="dcterms:W3CDTF">2011-11-21T09:41:17Z</dcterms:created>
  <dcterms:modified xsi:type="dcterms:W3CDTF">2011-11-21T15:38:33Z</dcterms:modified>
</cp:coreProperties>
</file>