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62" r:id="rId4"/>
    <p:sldId id="258" r:id="rId5"/>
    <p:sldId id="260" r:id="rId6"/>
    <p:sldId id="263" r:id="rId7"/>
    <p:sldId id="264" r:id="rId8"/>
    <p:sldId id="259" r:id="rId9"/>
    <p:sldId id="265" r:id="rId10"/>
    <p:sldId id="266" r:id="rId11"/>
    <p:sldId id="267" r:id="rId12"/>
    <p:sldId id="268" r:id="rId13"/>
    <p:sldId id="269" r:id="rId14"/>
    <p:sldId id="270" r:id="rId15"/>
    <p:sldId id="275" r:id="rId16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E0D06"/>
    <a:srgbClr val="0000FF"/>
    <a:srgbClr val="2215C5"/>
    <a:srgbClr val="FF0000"/>
    <a:srgbClr val="FF3300"/>
    <a:srgbClr val="3826BC"/>
    <a:srgbClr val="241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9A06DC-3762-4F5B-BDC5-CD7912BC6993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14B92C-A6FC-4224-86E6-3A162B09E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571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B6590-68C3-42DC-BC76-08E131422153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F00C0-E082-4A3E-89FA-60E2CE30C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7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7B903-F918-49B2-A25E-78602418D411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09FEA-CFBC-4BC0-9D70-2824CD528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5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B454C-4F28-4929-B314-2A5B517F28FA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8FB2-2B81-41EE-9F30-B8CD6F6BC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92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4CD81-76B6-4CC9-A80A-642E936C24CD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EF332-661D-4951-BBD8-DD2757E15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7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FFC05-2274-4B64-964E-9CC51DDE5BC0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19CEB-DFB8-4D60-84D0-BC3317F16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2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90362-D738-457A-9F7A-1E4206EF7FC9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A37F7-306C-4EBA-9BF4-6F8188FCC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7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3179-0523-4FB5-8083-60FA874B72E7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5E9FA-A4F1-49D1-A8CE-202603528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18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9294-3E92-46B0-B23F-D7AC3F2C0247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33EEA-CC5B-4BA2-A560-C5AEC27A8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86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2545-89DF-47EE-BC07-C01736322C5A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EEDA8-61A5-4999-926F-CB94A7E90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2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4DBB5-9D99-47D9-8345-B4BF736FEC22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A5D01-22D3-45F8-A382-6A6F34506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95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0038-54D3-40E2-B2BB-CECC36BB0998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B1E17-0195-4ADF-A236-9A6FF832F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044BD2-149B-4787-B191-D0F28C6DB4F6}" type="datetimeFigureOut">
              <a:rPr lang="ru-RU"/>
              <a:pPr>
                <a:defRPr/>
              </a:pPr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1C50D6-94ED-487A-9865-6C8F8F711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cora86_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6074" y="-1010378"/>
            <a:ext cx="6500858" cy="880731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571604" y="1142984"/>
            <a:ext cx="6286544" cy="2357454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«Откуда текут</a:t>
            </a:r>
          </a:p>
          <a:p>
            <a:pPr algn="ctr"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молочные реки?» </a:t>
            </a:r>
          </a:p>
        </p:txBody>
      </p:sp>
      <p:pic>
        <p:nvPicPr>
          <p:cNvPr id="15" name="Рисунок 14" descr="untitled4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3286124"/>
            <a:ext cx="3855346" cy="25003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053" name="Прямоугольник 16"/>
          <p:cNvSpPr>
            <a:spLocks noChangeArrowheads="1"/>
          </p:cNvSpPr>
          <p:nvPr/>
        </p:nvSpPr>
        <p:spPr bwMode="auto">
          <a:xfrm>
            <a:off x="4081463" y="3244850"/>
            <a:ext cx="184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 sz="4800"/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714356"/>
            <a:ext cx="7072362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>
                  <a:prstDash val="solid"/>
                </a:ln>
                <a:solidFill>
                  <a:srgbClr val="A30D0D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Презентация для детей старшего дошкольного возраста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4214818"/>
            <a:ext cx="314919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Составила  воспитатель</a:t>
            </a:r>
          </a:p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МДОУ №95 «Радуга»</a:t>
            </a:r>
          </a:p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Емельянова Л.В.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67" name="Рисунок 3" descr="молоко наливают во фляг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42938"/>
            <a:ext cx="328612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4" descr="молокозавод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286125"/>
            <a:ext cx="2071687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5" descr="untitled5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714375"/>
            <a:ext cx="31146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0063" y="214313"/>
            <a:ext cx="33401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Молоко с фермы доставляют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4875" y="285750"/>
            <a:ext cx="407193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Сначала его исследуют 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86063" y="3429000"/>
            <a:ext cx="58578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Затем часть молока разливается по упаковкам, а другая часть молока превращается в ….</a:t>
            </a: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3051175" y="1455738"/>
            <a:ext cx="21256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молокозаводы.</a:t>
            </a:r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7508875" y="1477963"/>
            <a:ext cx="16398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лаборатории.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464344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Как вы думаете, какие продукты делают из молока?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14313" y="214313"/>
            <a:ext cx="8715375" cy="64293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1" name="Рисунок 11" descr="I76_0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000500"/>
            <a:ext cx="10636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2" descr="untitled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00063"/>
            <a:ext cx="13525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3" descr="si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571500"/>
            <a:ext cx="20859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4" descr="wbd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0"/>
            <a:ext cx="235743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5" descr="petmo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00063"/>
            <a:ext cx="178752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8" descr="I76_04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857750"/>
            <a:ext cx="22129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9" descr="I76_08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571625"/>
            <a:ext cx="17653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Рисунок 11" descr="imagesCA3T12DB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85750"/>
            <a:ext cx="21812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Рисунок 12" descr="imagesCAAPDWEA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857625"/>
            <a:ext cx="18970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Рисунок 13" descr="imagesо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357438"/>
            <a:ext cx="119221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Рисунок 14" descr="imagesь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286250"/>
            <a:ext cx="1900238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Рисунок 15" descr="untitled34.bmp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5214938"/>
            <a:ext cx="1809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Рисунок 16" descr="untitled45.bmp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286000"/>
            <a:ext cx="194627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15" name="Рисунок 1" descr="untitled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00063"/>
            <a:ext cx="333057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625" y="1285875"/>
            <a:ext cx="37496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Готовая молочная продукция поступает в магазины.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75" y="3000375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 из магазина молоко и молочные продукты появляются на нашем столе…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40719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Знаете ли вы, какие блюда можно приготовить из молока и молочных продуктов?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50720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Зачем людям необходимо употреблять молочные продукты?</a:t>
            </a:r>
          </a:p>
        </p:txBody>
      </p:sp>
      <p:pic>
        <p:nvPicPr>
          <p:cNvPr id="13320" name="Рисунок 8" descr="imagesп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429000"/>
            <a:ext cx="2214562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39" name="Рисунок 16" descr="морожено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072063"/>
            <a:ext cx="17097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2" descr="I76_0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57188"/>
            <a:ext cx="18335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3" descr="I76_05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14563"/>
            <a:ext cx="21034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4" descr="I76_07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85750"/>
            <a:ext cx="2085975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6" descr="I76_09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928938"/>
            <a:ext cx="1709738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7" descr="I76_09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85750"/>
            <a:ext cx="184785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Рисунок 8" descr="1211270258_im30_14206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643063"/>
            <a:ext cx="1905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Рисунок 10" descr="blinchiki_091021182720_091025003506_M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11620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Рисунок 12" descr="1223826196715054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857750"/>
            <a:ext cx="19288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Рисунок 13" descr="zapekanka_manaya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429125"/>
            <a:ext cx="18573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Рисунок 17" descr="433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9"/>
          <a:stretch>
            <a:fillRect/>
          </a:stretch>
        </p:blipFill>
        <p:spPr bwMode="auto">
          <a:xfrm>
            <a:off x="4857750" y="3929063"/>
            <a:ext cx="189071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Рисунок 18" descr="I76_015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 r="15231"/>
          <a:stretch>
            <a:fillRect/>
          </a:stretch>
        </p:blipFill>
        <p:spPr bwMode="auto">
          <a:xfrm>
            <a:off x="2000250" y="2143125"/>
            <a:ext cx="117475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Рисунок 5" descr="I76_080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143125"/>
            <a:ext cx="143351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Рисунок 9" descr="1211948766_im30_30465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14325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42910" y="1928802"/>
            <a:ext cx="9467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блины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28992" y="4214818"/>
            <a:ext cx="1025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оладьи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29124" y="1428736"/>
            <a:ext cx="1486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творожные</a:t>
            </a:r>
          </a:p>
          <a:p>
            <a:pPr algn="ct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сырки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58016" y="1142984"/>
            <a:ext cx="941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йогурт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928926" y="2285992"/>
            <a:ext cx="1658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шоколадное </a:t>
            </a:r>
          </a:p>
          <a:p>
            <a:pPr algn="ct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молоко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71802" y="1714488"/>
            <a:ext cx="1191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сырники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643702" y="2571744"/>
            <a:ext cx="2166389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молочный суп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357818" y="3500438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сливки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072330" y="4429132"/>
            <a:ext cx="1665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шоколадный</a:t>
            </a:r>
          </a:p>
          <a:p>
            <a:pPr algn="ct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йогурт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929190" y="5857892"/>
            <a:ext cx="1932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молочная каша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072330" y="6072206"/>
            <a:ext cx="1470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мороженое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357554" y="6215082"/>
            <a:ext cx="876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омлет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42844" y="5857892"/>
            <a:ext cx="2735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творожные, крупяные</a:t>
            </a:r>
          </a:p>
          <a:p>
            <a:pPr algn="ct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запеканки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00034" y="3714752"/>
            <a:ext cx="1355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творог со </a:t>
            </a:r>
          </a:p>
          <a:p>
            <a:pPr algn="ct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сметаной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142875"/>
            <a:ext cx="8786812" cy="650081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4348" y="1000108"/>
            <a:ext cx="614366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Зачем людям необходимо употреблять молочные продукты?</a:t>
            </a: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285750" y="1857375"/>
            <a:ext cx="864393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>
                <a:solidFill>
                  <a:srgbClr val="0F1B5F"/>
                </a:solidFill>
                <a:latin typeface="ArbatC" pitchFamily="2" charset="0"/>
                <a:ea typeface="Times New Roman" pitchFamily="18" charset="0"/>
                <a:cs typeface="Arial" charset="0"/>
              </a:rPr>
              <a:t>                                                                                                                                </a:t>
            </a:r>
          </a:p>
          <a:p>
            <a:pPr eaLnBrk="0" hangingPunct="0"/>
            <a:r>
              <a:rPr lang="ru-RU">
                <a:solidFill>
                  <a:srgbClr val="0F1B5F"/>
                </a:solidFill>
                <a:latin typeface="ArbatC" pitchFamily="2" charset="0"/>
                <a:ea typeface="Times New Roman" pitchFamily="18" charset="0"/>
                <a:cs typeface="Arial" charset="0"/>
              </a:rPr>
              <a:t>     </a:t>
            </a:r>
            <a:r>
              <a:rPr lang="ru-RU">
                <a:solidFill>
                  <a:srgbClr val="0F1B5F"/>
                </a:solidFill>
                <a:latin typeface="FranklinGothicBookC" pitchFamily="82" charset="0"/>
                <a:ea typeface="Times New Roman" pitchFamily="18" charset="0"/>
                <a:cs typeface="Arial" charset="0"/>
              </a:rPr>
              <a:t>Многие люди считают молоко едва ли не самым лучшим продуктом из тех, которые мы употребляем в пищу. Узнав, сколько полезных для вашего организма веществ содержится в нем, вы поймете, почему это так. </a:t>
            </a:r>
            <a:endParaRPr lang="ru-RU" sz="2800">
              <a:latin typeface="FranklinGothicBookC" pitchFamily="82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>
                <a:solidFill>
                  <a:srgbClr val="0F1B5F"/>
                </a:solidFill>
                <a:latin typeface="FranklinGothicBookC" pitchFamily="82" charset="0"/>
                <a:ea typeface="Times New Roman" pitchFamily="18" charset="0"/>
                <a:cs typeface="Arial" charset="0"/>
              </a:rPr>
              <a:t>Одной из главных составляющих молока является белок, необходимый для укрепления мышц и восстановления их после тяжелой работы. Другой — жир, вместе с которым в ваше тело поступает энергия. Этот жир, как легко догадаться, называется молочным. </a:t>
            </a:r>
            <a:endParaRPr lang="ru-RU" sz="2800">
              <a:latin typeface="FranklinGothicBookC" pitchFamily="82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>
                <a:solidFill>
                  <a:srgbClr val="0F1B5F"/>
                </a:solidFill>
                <a:latin typeface="FranklinGothicBookC" pitchFamily="82" charset="0"/>
                <a:ea typeface="Times New Roman" pitchFamily="18" charset="0"/>
                <a:cs typeface="Arial" charset="0"/>
              </a:rPr>
              <a:t>   В молоке также содержится сахар, являющийся другим источником энергии. </a:t>
            </a:r>
            <a:endParaRPr lang="ru-RU" sz="2800">
              <a:latin typeface="FranklinGothicBookC" pitchFamily="82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>
                <a:solidFill>
                  <a:srgbClr val="0F1B5F"/>
                </a:solidFill>
                <a:latin typeface="FranklinGothicBookC" pitchFamily="82" charset="0"/>
                <a:ea typeface="Times New Roman" pitchFamily="18" charset="0"/>
                <a:cs typeface="Arial" charset="0"/>
              </a:rPr>
              <a:t>Молоко снабжает организм и важными минеральными солями. Они требуются человеку для укрепления костей и производства свежей крови. </a:t>
            </a:r>
            <a:endParaRPr lang="ru-RU" sz="4000">
              <a:latin typeface="FranklinGothicBookC" pitchFamily="82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5" name="Рисунок 3" descr="untitledб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00063"/>
            <a:ext cx="15906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87" name="Рисунок 1" descr="golova7-208x2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490663"/>
            <a:ext cx="292893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3108" y="3286124"/>
            <a:ext cx="60654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Будьте здоровы!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еда коров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268413"/>
            <a:ext cx="545782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875" y="5429250"/>
            <a:ext cx="8572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В деревнях создаются большие по размеру фермы, где содержатся  много-много коров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" descr="кормление телят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3400425"/>
            <a:ext cx="4084637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" descr="068790_4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71500"/>
            <a:ext cx="4340225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625" y="3571875"/>
            <a:ext cx="8715375" cy="1970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                             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За ними ухаживают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                                                                специальные рабочие.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                                                                      Они кормят коров,  убирают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                                                                         и чистят помещение,  расстилают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                                                                 на пол  свежее сено,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                                                               наливают свежую воду.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3" name="Рисунок 1" descr="тракт и кор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43148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4" descr="057743_4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549275"/>
            <a:ext cx="4719638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29250" y="4286250"/>
            <a:ext cx="31432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уходе за коровами, кормлении животных большую помощь человеку оказывает техника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47" name="Рисунок 2" descr="коровы пасутся на лугу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5242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3" descr="пастух и стадо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644900"/>
            <a:ext cx="51689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7900" y="927100"/>
            <a:ext cx="3213100" cy="2124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Пастухи пасут стада коров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 на пастбище. Они заботятся,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чтобы коровы паслись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на просторных,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обильных кормами лугах.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Оберегают их от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нападения волков.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FranklinGothicBookC" pitchFamily="8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1" name="Рисунок 1" descr="собака со стадом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1"/>
          <a:stretch>
            <a:fillRect/>
          </a:stretch>
        </p:blipFill>
        <p:spPr bwMode="auto">
          <a:xfrm>
            <a:off x="2266950" y="2239963"/>
            <a:ext cx="4503738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313" y="642938"/>
            <a:ext cx="860901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Часто пастухи берут себе в помощники умных, обученных собак, которые помогают  им следить, чтобы коровы не отставали от стада, и вовремя предупреждают  своим лаем о приближении к стаду хищных зверей.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2875" y="142875"/>
            <a:ext cx="8858250" cy="650081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5" name="Рисунок 1" descr="доярка доит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786188"/>
            <a:ext cx="385762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3" descr="механизированная дойка коров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304925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4" descr="images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85750"/>
            <a:ext cx="2357438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43313" y="4357688"/>
            <a:ext cx="5643562" cy="123190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   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А когда коров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           на ферме много, их доят 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             специальными 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           доильными аппаратами.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85825" y="3197226"/>
            <a:ext cx="40719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Когда коров мало, 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их доят вручную.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4750" y="357188"/>
            <a:ext cx="43576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Доярки доят коров. Это очень тяжёлый труд.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57166"/>
            <a:ext cx="8572560" cy="307776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Чтобы молоко текло рекой, чтобы у коров было много молока,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необходимо их хорошо кормить.</a:t>
            </a:r>
          </a:p>
          <a:p>
            <a:pPr algn="ctr">
              <a:defRPr/>
            </a:pP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GothicBookC" pitchFamily="82" charset="0"/>
              </a:rPr>
              <a:t>Кто знает, чем питаются коровы?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(летом – травой, зимой – сеном)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Правильно, но не только этим. Коровам необходима самая разная еда. За питанием коров на ферме следит специальный человек – зоотехник. Он составляет меню для бурёнок.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FranklinGothicBookC" pitchFamily="82" charset="0"/>
            </a:endParaRPr>
          </a:p>
          <a:p>
            <a:pPr algn="ctr">
              <a:defRPr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20" name="Рисунок 4" descr="кор. ед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2" b="16022"/>
          <a:stretch>
            <a:fillRect/>
          </a:stretch>
        </p:blipFill>
        <p:spPr bwMode="auto">
          <a:xfrm>
            <a:off x="827088" y="2349500"/>
            <a:ext cx="3262312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5" descr="кор. с телёнком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141663"/>
            <a:ext cx="3889375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3" name="Рисунок 6" descr="061832_3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000500"/>
            <a:ext cx="388302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42875" y="214313"/>
            <a:ext cx="92868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Корм для коров доставляется по движущейся дорожке. Дорожкой управляет 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человек. Настало время обеда – нажимается кнопка – и поехала дорожка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 с вкусной едой, богатой витаминами и микроэлементами, а иногда и 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лекарствами.</a:t>
            </a:r>
          </a:p>
        </p:txBody>
      </p:sp>
      <p:pic>
        <p:nvPicPr>
          <p:cNvPr id="10245" name="Рисунок 1" descr="073543_4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9" b="3952"/>
          <a:stretch>
            <a:fillRect/>
          </a:stretch>
        </p:blipFill>
        <p:spPr bwMode="auto">
          <a:xfrm>
            <a:off x="285750" y="1701800"/>
            <a:ext cx="4500563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98851" y="1387475"/>
            <a:ext cx="4227513" cy="2862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Утром дорожка везёт коровам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 охапку душистого сена.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В полдень – силос: сочную, 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аппетитную травку.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Вечером везёт солому от 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зерновых культур. Её мелко 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нарезают, поливают водицей и 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посыпают мукой.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 Очень нравится коровам такое меню. </a:t>
            </a:r>
          </a:p>
          <a:p>
            <a:pPr algn="ctr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FranklinGothicBookC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36" y="5000636"/>
            <a:ext cx="483337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Но лучшее время – это лето, когда коровы 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на воле ходят по лугам, сами выбирают себе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GothicBookC" pitchFamily="82" charset="0"/>
              </a:rPr>
              <a:t>лучшую траву: сочную, зелёную, пахучую.</a:t>
            </a:r>
          </a:p>
          <a:p>
            <a:pPr algn="ctr">
              <a:defRPr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568</Words>
  <Application>Microsoft Office PowerPoint</Application>
  <PresentationFormat>Экран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Юрий</cp:lastModifiedBy>
  <cp:revision>63</cp:revision>
  <dcterms:created xsi:type="dcterms:W3CDTF">2010-09-07T10:13:20Z</dcterms:created>
  <dcterms:modified xsi:type="dcterms:W3CDTF">2011-11-09T17:06:59Z</dcterms:modified>
</cp:coreProperties>
</file>