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  <p:sldMasterId id="2147483720" r:id="rId3"/>
    <p:sldMasterId id="2147483732" r:id="rId4"/>
    <p:sldMasterId id="2147483744" r:id="rId5"/>
    <p:sldMasterId id="2147483756" r:id="rId6"/>
    <p:sldMasterId id="2147483768" r:id="rId7"/>
    <p:sldMasterId id="2147483924" r:id="rId8"/>
    <p:sldMasterId id="2147483936" r:id="rId9"/>
  </p:sldMasterIdLst>
  <p:notesMasterIdLst>
    <p:notesMasterId r:id="rId38"/>
  </p:notesMasterIdLst>
  <p:sldIdLst>
    <p:sldId id="283" r:id="rId10"/>
    <p:sldId id="271" r:id="rId11"/>
    <p:sldId id="256" r:id="rId12"/>
    <p:sldId id="261" r:id="rId13"/>
    <p:sldId id="257" r:id="rId14"/>
    <p:sldId id="258" r:id="rId15"/>
    <p:sldId id="259" r:id="rId16"/>
    <p:sldId id="260" r:id="rId17"/>
    <p:sldId id="282" r:id="rId18"/>
    <p:sldId id="269" r:id="rId19"/>
    <p:sldId id="265" r:id="rId20"/>
    <p:sldId id="263" r:id="rId21"/>
    <p:sldId id="262" r:id="rId22"/>
    <p:sldId id="278" r:id="rId23"/>
    <p:sldId id="264" r:id="rId24"/>
    <p:sldId id="266" r:id="rId25"/>
    <p:sldId id="280" r:id="rId26"/>
    <p:sldId id="267" r:id="rId27"/>
    <p:sldId id="268" r:id="rId28"/>
    <p:sldId id="274" r:id="rId29"/>
    <p:sldId id="279" r:id="rId30"/>
    <p:sldId id="275" r:id="rId31"/>
    <p:sldId id="270" r:id="rId32"/>
    <p:sldId id="273" r:id="rId33"/>
    <p:sldId id="277" r:id="rId34"/>
    <p:sldId id="272" r:id="rId35"/>
    <p:sldId id="276" r:id="rId36"/>
    <p:sldId id="28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3408EE"/>
    <a:srgbClr val="00823B"/>
    <a:srgbClr val="FA1EBB"/>
    <a:srgbClr val="FF99FF"/>
    <a:srgbClr val="00FF00"/>
    <a:srgbClr val="16DA29"/>
    <a:srgbClr val="A26A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86878" autoAdjust="0"/>
  </p:normalViewPr>
  <p:slideViewPr>
    <p:cSldViewPr>
      <p:cViewPr varScale="1">
        <p:scale>
          <a:sx n="76" d="100"/>
          <a:sy n="76" d="100"/>
        </p:scale>
        <p:origin x="-6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3468322181472045"/>
          <c:y val="6.8259480314636523E-2"/>
          <c:w val="0.54245866016274058"/>
          <c:h val="0.790234783348220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Отлично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b="1" i="0" baseline="0">
                    <a:solidFill>
                      <a:srgbClr val="00FFFF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20.100000000000001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Хорошо</c:v>
                </c:pt>
              </c:strCache>
            </c:strRef>
          </c:tx>
          <c:spPr>
            <a:solidFill>
              <a:srgbClr val="FA1EBB"/>
            </a:solidFill>
          </c:spPr>
          <c:dLbls>
            <c:txPr>
              <a:bodyPr/>
              <a:lstStyle/>
              <a:p>
                <a:pPr>
                  <a:defRPr b="1" i="0" baseline="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62.7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Удовл.</c:v>
                </c:pt>
              </c:strCache>
            </c:strRef>
          </c:tx>
          <c:spPr>
            <a:solidFill>
              <a:srgbClr val="16DA29"/>
            </a:solidFill>
          </c:spPr>
          <c:dLbls>
            <c:txPr>
              <a:bodyPr/>
              <a:lstStyle/>
              <a:p>
                <a:pPr>
                  <a:defRPr b="1" i="0" baseline="0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17.100000000000001</c:v>
                </c:pt>
              </c:numCache>
            </c:numRef>
          </c:val>
        </c:ser>
        <c:shape val="box"/>
        <c:axId val="66818432"/>
        <c:axId val="66819968"/>
        <c:axId val="0"/>
      </c:bar3DChart>
      <c:catAx>
        <c:axId val="668184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0" baseline="0">
                <a:solidFill>
                  <a:srgbClr val="FF0000"/>
                </a:solidFill>
              </a:defRPr>
            </a:pPr>
            <a:endParaRPr lang="ru-RU"/>
          </a:p>
        </c:txPr>
        <c:crossAx val="66819968"/>
        <c:crosses val="autoZero"/>
        <c:auto val="1"/>
        <c:lblAlgn val="ctr"/>
        <c:lblOffset val="100"/>
      </c:catAx>
      <c:valAx>
        <c:axId val="66819968"/>
        <c:scaling>
          <c:orientation val="minMax"/>
          <c:max val="1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 i="0" baseline="0">
                <a:solidFill>
                  <a:srgbClr val="FFFF00"/>
                </a:solidFill>
              </a:defRPr>
            </a:pPr>
            <a:endParaRPr lang="ru-RU"/>
          </a:p>
        </c:txPr>
        <c:crossAx val="6681843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="1" i="0" baseline="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 i="0" baseline="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 i="0" baseline="0">
                <a:solidFill>
                  <a:schemeClr val="tx1"/>
                </a:solidFill>
              </a:defRPr>
            </a:pPr>
            <a:endParaRPr lang="ru-RU"/>
          </a:p>
        </c:txPr>
      </c:legendEntry>
      <c:layout/>
      <c:spPr>
        <a:solidFill>
          <a:srgbClr val="FF99FF"/>
        </a:solidFill>
      </c:spPr>
      <c:txPr>
        <a:bodyPr/>
        <a:lstStyle/>
        <a:p>
          <a:pPr>
            <a:defRPr b="1" i="0" baseline="0">
              <a:solidFill>
                <a:srgbClr val="FFFF00"/>
              </a:solidFill>
            </a:defRPr>
          </a:pPr>
          <a:endParaRPr lang="ru-RU"/>
        </a:p>
      </c:txPr>
    </c:legend>
    <c:plotVisOnly val="1"/>
  </c:chart>
  <c:spPr>
    <a:ln w="19050"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ln>
          <a:solidFill>
            <a:schemeClr val="accent1"/>
          </a:solidFill>
        </a:ln>
      </c:spPr>
    </c:sideWall>
    <c:backWall>
      <c:spPr>
        <a:noFill/>
        <a:ln w="25400">
          <a:solidFill>
            <a:schemeClr val="accent1"/>
          </a:solidFill>
        </a:ln>
      </c:spPr>
    </c:backWall>
    <c:plotArea>
      <c:layout>
        <c:manualLayout>
          <c:layoutTarget val="inner"/>
          <c:xMode val="edge"/>
          <c:yMode val="edge"/>
          <c:x val="0.16727155651817588"/>
          <c:y val="4.3169066389118986E-2"/>
          <c:w val="0.53711877679205156"/>
          <c:h val="0.799293715451782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Отлично</c:v>
                </c:pt>
              </c:strCache>
            </c:strRef>
          </c:tx>
          <c:spPr>
            <a:solidFill>
              <a:srgbClr val="16DA29"/>
            </a:solidFill>
          </c:spPr>
          <c:dLbls>
            <c:txPr>
              <a:bodyPr/>
              <a:lstStyle/>
              <a:p>
                <a:pPr>
                  <a:defRPr sz="1400" b="1" i="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10.200000000000001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Хорошо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 i="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Удовл.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400" b="1" i="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</c:ser>
        <c:shape val="box"/>
        <c:axId val="67231744"/>
        <c:axId val="67233280"/>
        <c:axId val="0"/>
      </c:bar3DChart>
      <c:catAx>
        <c:axId val="672317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0" baseline="0">
                <a:solidFill>
                  <a:srgbClr val="FF0000"/>
                </a:solidFill>
              </a:defRPr>
            </a:pPr>
            <a:endParaRPr lang="ru-RU"/>
          </a:p>
        </c:txPr>
        <c:crossAx val="67233280"/>
        <c:crosses val="autoZero"/>
        <c:auto val="1"/>
        <c:lblAlgn val="ctr"/>
        <c:lblOffset val="100"/>
      </c:catAx>
      <c:valAx>
        <c:axId val="67233280"/>
        <c:scaling>
          <c:orientation val="minMax"/>
          <c:max val="100"/>
        </c:scaling>
        <c:axPos val="l"/>
        <c:majorGridlines>
          <c:spPr>
            <a:ln>
              <a:solidFill>
                <a:schemeClr val="accent1">
                  <a:lumMod val="75000"/>
                </a:scheme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400" b="1" i="0" baseline="0">
                <a:solidFill>
                  <a:schemeClr val="tx1"/>
                </a:solidFill>
              </a:defRPr>
            </a:pPr>
            <a:endParaRPr lang="ru-RU"/>
          </a:p>
        </c:txPr>
        <c:crossAx val="6723174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="1" i="0" baseline="0">
              <a:solidFill>
                <a:schemeClr val="tx1"/>
              </a:solidFill>
            </a:defRPr>
          </a:pPr>
          <a:endParaRPr lang="ru-RU"/>
        </a:p>
      </c:txPr>
    </c:legend>
    <c:plotVisOnly val="1"/>
  </c:chart>
  <c:spPr>
    <a:gradFill>
      <a:gsLst>
        <a:gs pos="0">
          <a:srgbClr val="CCCCFF"/>
        </a:gs>
        <a:gs pos="17999">
          <a:srgbClr val="99CCFF"/>
        </a:gs>
        <a:gs pos="36000">
          <a:srgbClr val="9966FF"/>
        </a:gs>
        <a:gs pos="61000">
          <a:srgbClr val="CC99FF"/>
        </a:gs>
        <a:gs pos="82001">
          <a:srgbClr val="99CCFF"/>
        </a:gs>
        <a:gs pos="100000">
          <a:srgbClr val="CCCCFF"/>
        </a:gs>
      </a:gsLst>
      <a:lin ang="5400000" scaled="0"/>
    </a:gradFill>
    <a:ln>
      <a:solidFill>
        <a:srgbClr val="000000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0593717629272937"/>
          <c:y val="4.7703369821850194E-2"/>
          <c:w val="0.53711877679205156"/>
          <c:h val="0.799293715451782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Отлично</c:v>
                </c:pt>
              </c:strCache>
            </c:strRef>
          </c:tx>
          <c:spPr>
            <a:solidFill>
              <a:srgbClr val="16DA29"/>
            </a:solidFill>
          </c:spPr>
          <c:dLbls>
            <c:txPr>
              <a:bodyPr/>
              <a:lstStyle/>
              <a:p>
                <a:pPr>
                  <a:defRPr sz="1400" b="1" i="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Хорошо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 i="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19.5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Удовл.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400" b="1" i="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</c:ser>
        <c:shape val="box"/>
        <c:axId val="67289088"/>
        <c:axId val="67290624"/>
        <c:axId val="0"/>
      </c:bar3DChart>
      <c:catAx>
        <c:axId val="672890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0" baseline="0">
                <a:solidFill>
                  <a:srgbClr val="FF0000"/>
                </a:solidFill>
              </a:defRPr>
            </a:pPr>
            <a:endParaRPr lang="ru-RU"/>
          </a:p>
        </c:txPr>
        <c:crossAx val="67290624"/>
        <c:crosses val="autoZero"/>
        <c:auto val="1"/>
        <c:lblAlgn val="ctr"/>
        <c:lblOffset val="100"/>
      </c:catAx>
      <c:valAx>
        <c:axId val="67290624"/>
        <c:scaling>
          <c:orientation val="minMax"/>
          <c:max val="100"/>
        </c:scaling>
        <c:axPos val="l"/>
        <c:majorGridlines>
          <c:spPr>
            <a:ln>
              <a:solidFill>
                <a:schemeClr val="accent1">
                  <a:lumMod val="75000"/>
                </a:scheme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400" b="1" i="0" baseline="0">
                <a:solidFill>
                  <a:schemeClr val="tx1"/>
                </a:solidFill>
              </a:defRPr>
            </a:pPr>
            <a:endParaRPr lang="ru-RU"/>
          </a:p>
        </c:txPr>
        <c:crossAx val="67289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326044962064959"/>
          <c:y val="0.68829241206827541"/>
          <c:w val="0.30673955037934991"/>
          <c:h val="0.10933770075683368"/>
        </c:manualLayout>
      </c:layout>
      <c:txPr>
        <a:bodyPr/>
        <a:lstStyle/>
        <a:p>
          <a:pPr>
            <a:defRPr sz="1400" b="1" i="0" baseline="0">
              <a:solidFill>
                <a:schemeClr val="tx1"/>
              </a:solidFill>
            </a:defRPr>
          </a:pPr>
          <a:endParaRPr lang="ru-RU"/>
        </a:p>
      </c:txPr>
    </c:legend>
    <c:plotVisOnly val="1"/>
  </c:chart>
  <c:spPr>
    <a:gradFill>
      <a:gsLst>
        <a:gs pos="0">
          <a:srgbClr val="DDEBCF"/>
        </a:gs>
        <a:gs pos="50000">
          <a:srgbClr val="9CB86E"/>
        </a:gs>
        <a:gs pos="100000">
          <a:srgbClr val="156B13"/>
        </a:gs>
      </a:gsLst>
      <a:lin ang="5400000" scaled="0"/>
    </a:gradFill>
    <a:ln>
      <a:solidFill>
        <a:srgbClr val="000000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727155651817588"/>
          <c:y val="4.3169066389118986E-2"/>
          <c:w val="0.53711877679205156"/>
          <c:h val="0.799293715451782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Отлично</c:v>
                </c:pt>
              </c:strCache>
            </c:strRef>
          </c:tx>
          <c:spPr>
            <a:solidFill>
              <a:srgbClr val="16DA29"/>
            </a:solidFill>
          </c:spPr>
          <c:dLbls>
            <c:txPr>
              <a:bodyPr/>
              <a:lstStyle/>
              <a:p>
                <a:pPr>
                  <a:defRPr sz="1400" b="1" i="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10.200000000000001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Хорошо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 i="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27.2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Удовл.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400" b="1" i="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72.5</c:v>
                </c:pt>
              </c:numCache>
            </c:numRef>
          </c:val>
        </c:ser>
        <c:shape val="box"/>
        <c:axId val="67551232"/>
        <c:axId val="67552768"/>
        <c:axId val="0"/>
      </c:bar3DChart>
      <c:catAx>
        <c:axId val="675512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0" baseline="0">
                <a:solidFill>
                  <a:srgbClr val="FF0000"/>
                </a:solidFill>
              </a:defRPr>
            </a:pPr>
            <a:endParaRPr lang="ru-RU"/>
          </a:p>
        </c:txPr>
        <c:crossAx val="67552768"/>
        <c:crosses val="autoZero"/>
        <c:auto val="1"/>
        <c:lblAlgn val="ctr"/>
        <c:lblOffset val="100"/>
      </c:catAx>
      <c:valAx>
        <c:axId val="67552768"/>
        <c:scaling>
          <c:orientation val="minMax"/>
          <c:max val="100"/>
        </c:scaling>
        <c:axPos val="l"/>
        <c:majorGridlines>
          <c:spPr>
            <a:ln>
              <a:solidFill>
                <a:schemeClr val="accent1">
                  <a:lumMod val="75000"/>
                </a:scheme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400" b="1" i="0" baseline="0">
                <a:solidFill>
                  <a:schemeClr val="tx1"/>
                </a:solidFill>
              </a:defRPr>
            </a:pPr>
            <a:endParaRPr lang="ru-RU"/>
          </a:p>
        </c:txPr>
        <c:crossAx val="675512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="1" i="0" baseline="0">
              <a:solidFill>
                <a:schemeClr val="tx1"/>
              </a:solidFill>
            </a:defRPr>
          </a:pPr>
          <a:endParaRPr lang="ru-RU"/>
        </a:p>
      </c:txPr>
    </c:legend>
    <c:plotVisOnly val="1"/>
  </c:chart>
  <c:spPr>
    <a:gradFill>
      <a:gsLst>
        <a:gs pos="0">
          <a:srgbClr val="E6DCAC"/>
        </a:gs>
        <a:gs pos="12000">
          <a:srgbClr val="E6D78A"/>
        </a:gs>
        <a:gs pos="30000">
          <a:srgbClr val="C7AC4C"/>
        </a:gs>
        <a:gs pos="45000">
          <a:srgbClr val="E6D78A"/>
        </a:gs>
        <a:gs pos="77000">
          <a:srgbClr val="C7AC4C"/>
        </a:gs>
        <a:gs pos="100000">
          <a:srgbClr val="E6DCAC"/>
        </a:gs>
      </a:gsLst>
      <a:lin ang="5400000" scaled="0"/>
    </a:gradFill>
    <a:ln>
      <a:solidFill>
        <a:srgbClr val="000000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image" Target="../media/image18.pn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41.jpeg"/><Relationship Id="rId1" Type="http://schemas.openxmlformats.org/officeDocument/2006/relationships/image" Target="../media/image131.jpeg"/><Relationship Id="rId6" Type="http://schemas.openxmlformats.org/officeDocument/2006/relationships/image" Target="../media/image181.jpeg"/><Relationship Id="rId5" Type="http://schemas.openxmlformats.org/officeDocument/2006/relationships/image" Target="../media/image171.jpeg"/><Relationship Id="rId4" Type="http://schemas.openxmlformats.org/officeDocument/2006/relationships/image" Target="../media/image1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886112-EE22-461A-A1DF-A4C6D0AD6C1E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6801B7-8522-49A8-9C17-563613FCC485}">
      <dgm:prSet phldrT="[Текст]" custT="1"/>
      <dgm:spPr/>
      <dgm:t>
        <a:bodyPr/>
        <a:lstStyle/>
        <a:p>
          <a:r>
            <a:rPr lang="ru-RU" sz="1600" b="1" dirty="0" smtClean="0"/>
            <a:t>я воспринимаю</a:t>
          </a:r>
        </a:p>
      </dgm:t>
    </dgm:pt>
    <dgm:pt modelId="{36C2A82C-1345-49D6-90DC-BE9782DC416B}" type="parTrans" cxnId="{57C04C80-8067-4732-AE09-0EE22DBE2E50}">
      <dgm:prSet/>
      <dgm:spPr/>
      <dgm:t>
        <a:bodyPr/>
        <a:lstStyle/>
        <a:p>
          <a:endParaRPr lang="ru-RU"/>
        </a:p>
      </dgm:t>
    </dgm:pt>
    <dgm:pt modelId="{C9F21095-F53F-488A-92F8-AB79F437E32D}" type="sibTrans" cxnId="{57C04C80-8067-4732-AE09-0EE22DBE2E50}">
      <dgm:prSet/>
      <dgm:spPr/>
      <dgm:t>
        <a:bodyPr/>
        <a:lstStyle/>
        <a:p>
          <a:endParaRPr lang="ru-RU"/>
        </a:p>
      </dgm:t>
    </dgm:pt>
    <dgm:pt modelId="{0A463807-5ABE-4F29-B8C6-5F3130DE1016}">
      <dgm:prSet phldrT="[Текст]" custT="1"/>
      <dgm:spPr/>
      <dgm:t>
        <a:bodyPr/>
        <a:lstStyle/>
        <a:p>
          <a:r>
            <a:rPr lang="ru-RU" sz="2000" b="1" dirty="0" smtClean="0"/>
            <a:t>Моё тело</a:t>
          </a:r>
          <a:endParaRPr lang="ru-RU" sz="2000" b="1" dirty="0"/>
        </a:p>
      </dgm:t>
    </dgm:pt>
    <dgm:pt modelId="{FF1B43BB-B18C-4AC1-9DD4-4C9B07C644C7}" type="parTrans" cxnId="{66EBD59C-881D-42D1-BCA5-DFFD7ADEB3EF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55B82D4D-85A6-48CD-9273-CD6A46D91200}" type="sibTrans" cxnId="{66EBD59C-881D-42D1-BCA5-DFFD7ADEB3EF}">
      <dgm:prSet/>
      <dgm:spPr/>
      <dgm:t>
        <a:bodyPr/>
        <a:lstStyle/>
        <a:p>
          <a:endParaRPr lang="ru-RU"/>
        </a:p>
      </dgm:t>
    </dgm:pt>
    <dgm:pt modelId="{98A48216-42B3-4B3E-A075-E288AC18CD5A}">
      <dgm:prSet phldrT="[Текст]" custT="1"/>
      <dgm:spPr/>
      <dgm:t>
        <a:bodyPr/>
        <a:lstStyle/>
        <a:p>
          <a:r>
            <a:rPr lang="ru-RU" sz="2000" b="1" dirty="0" smtClean="0"/>
            <a:t>Мой внутренний мир (чувства,          настроения )</a:t>
          </a:r>
          <a:endParaRPr lang="ru-RU" sz="2000" b="1" dirty="0"/>
        </a:p>
      </dgm:t>
    </dgm:pt>
    <dgm:pt modelId="{4FA8BDC4-A252-45BC-9DE4-4D95DB554488}" type="parTrans" cxnId="{68D734D0-E03D-4D0E-BA65-5EB31ED18F3F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0F84AA7E-032F-4045-A490-F127A3896E6D}" type="sibTrans" cxnId="{68D734D0-E03D-4D0E-BA65-5EB31ED18F3F}">
      <dgm:prSet/>
      <dgm:spPr/>
      <dgm:t>
        <a:bodyPr/>
        <a:lstStyle/>
        <a:p>
          <a:endParaRPr lang="ru-RU"/>
        </a:p>
      </dgm:t>
    </dgm:pt>
    <dgm:pt modelId="{698DB359-71C0-42AF-BAA4-F8B240E6DF3C}">
      <dgm:prSet phldrT="[Текст]" custT="1"/>
      <dgm:spPr/>
      <dgm:t>
        <a:bodyPr/>
        <a:lstStyle/>
        <a:p>
          <a:r>
            <a:rPr lang="ru-RU" sz="2000" b="1" dirty="0" smtClean="0"/>
            <a:t>Мир природы</a:t>
          </a:r>
        </a:p>
      </dgm:t>
    </dgm:pt>
    <dgm:pt modelId="{20071731-F158-4495-B762-5259DE1118FB}" type="parTrans" cxnId="{FB0B8A4F-EDD0-42D1-96B2-B027C493D4A6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A03B367A-FA7F-4C79-B4B7-C843D7758186}" type="sibTrans" cxnId="{FB0B8A4F-EDD0-42D1-96B2-B027C493D4A6}">
      <dgm:prSet/>
      <dgm:spPr/>
      <dgm:t>
        <a:bodyPr/>
        <a:lstStyle/>
        <a:p>
          <a:endParaRPr lang="ru-RU"/>
        </a:p>
      </dgm:t>
    </dgm:pt>
    <dgm:pt modelId="{FC5C4DE3-732B-4AB6-9E0E-3DDB597AFFD6}">
      <dgm:prSet phldrT="[Текст]" custT="1"/>
      <dgm:spPr/>
      <dgm:t>
        <a:bodyPr/>
        <a:lstStyle/>
        <a:p>
          <a:r>
            <a:rPr lang="ru-RU" sz="2000" b="1" dirty="0" smtClean="0"/>
            <a:t>Мир вещей</a:t>
          </a:r>
        </a:p>
      </dgm:t>
    </dgm:pt>
    <dgm:pt modelId="{C50DB28F-2809-4865-BD83-AACF1B0C55CC}" type="parTrans" cxnId="{F84CEA25-C5D3-4251-A53E-DECC17528695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F82CB6F5-9769-40FE-9C11-8F92B077F061}" type="sibTrans" cxnId="{F84CEA25-C5D3-4251-A53E-DECC17528695}">
      <dgm:prSet/>
      <dgm:spPr/>
      <dgm:t>
        <a:bodyPr/>
        <a:lstStyle/>
        <a:p>
          <a:endParaRPr lang="ru-RU"/>
        </a:p>
      </dgm:t>
    </dgm:pt>
    <dgm:pt modelId="{A7B1CF9D-E7BD-400A-8F80-787BFA98A709}">
      <dgm:prSet custT="1"/>
      <dgm:spPr/>
      <dgm:t>
        <a:bodyPr/>
        <a:lstStyle/>
        <a:p>
          <a:r>
            <a:rPr lang="ru-RU" sz="2000" b="1" dirty="0" smtClean="0"/>
            <a:t>Других людей</a:t>
          </a:r>
          <a:endParaRPr lang="ru-RU" sz="2000" b="1" dirty="0"/>
        </a:p>
      </dgm:t>
    </dgm:pt>
    <dgm:pt modelId="{638C639C-447D-466D-A41F-FC6D9412D9FE}" type="parTrans" cxnId="{92EBB41C-01FB-4D92-9F92-95594D3C1757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9513DBBC-2E24-4691-B36A-E0174EBA78CB}" type="sibTrans" cxnId="{92EBB41C-01FB-4D92-9F92-95594D3C1757}">
      <dgm:prSet/>
      <dgm:spPr/>
      <dgm:t>
        <a:bodyPr/>
        <a:lstStyle/>
        <a:p>
          <a:endParaRPr lang="ru-RU"/>
        </a:p>
      </dgm:t>
    </dgm:pt>
    <dgm:pt modelId="{8859607E-55E9-4540-840A-9058D2C09A09}">
      <dgm:prSet custT="1"/>
      <dgm:spPr/>
      <dgm:t>
        <a:bodyPr/>
        <a:lstStyle/>
        <a:p>
          <a:r>
            <a:rPr lang="ru-RU" sz="2000" b="1" dirty="0" smtClean="0"/>
            <a:t>Человек-земля-вселенная</a:t>
          </a:r>
        </a:p>
      </dgm:t>
    </dgm:pt>
    <dgm:pt modelId="{BAC06675-0495-4C56-B545-F876A6F74CC2}" type="parTrans" cxnId="{DB0DE986-90C0-4C3A-BB0D-DC8F2C1D5CC8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18ED426E-1541-446B-B2D5-3FDE268E36CE}" type="sibTrans" cxnId="{DB0DE986-90C0-4C3A-BB0D-DC8F2C1D5CC8}">
      <dgm:prSet/>
      <dgm:spPr/>
      <dgm:t>
        <a:bodyPr/>
        <a:lstStyle/>
        <a:p>
          <a:endParaRPr lang="ru-RU"/>
        </a:p>
      </dgm:t>
    </dgm:pt>
    <dgm:pt modelId="{0306E7C5-347B-4EC6-9CF5-C52C3407B1A9}" type="pres">
      <dgm:prSet presAssocID="{1A886112-EE22-461A-A1DF-A4C6D0AD6C1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E1E6C9A-7988-4D76-8844-D00C0576ADA1}" type="pres">
      <dgm:prSet presAssocID="{CA6801B7-8522-49A8-9C17-563613FCC485}" presName="hierRoot1" presStyleCnt="0"/>
      <dgm:spPr/>
    </dgm:pt>
    <dgm:pt modelId="{6C44FF98-975C-4A63-A97E-310437DA9441}" type="pres">
      <dgm:prSet presAssocID="{CA6801B7-8522-49A8-9C17-563613FCC485}" presName="composite" presStyleCnt="0"/>
      <dgm:spPr/>
    </dgm:pt>
    <dgm:pt modelId="{47B9071A-D238-4B88-AC47-57228997D8E7}" type="pres">
      <dgm:prSet presAssocID="{CA6801B7-8522-49A8-9C17-563613FCC485}" presName="background" presStyleLbl="node0" presStyleIdx="0" presStyleCnt="1"/>
      <dgm:spPr>
        <a:blipFill rotWithShape="0">
          <a:blip xmlns:r="http://schemas.openxmlformats.org/officeDocument/2006/relationships" r:embed="rId2"/>
          <a:tile tx="0" ty="0" sx="40000" sy="40000" flip="none" algn="tl"/>
        </a:blipFill>
      </dgm:spPr>
    </dgm:pt>
    <dgm:pt modelId="{4CF94108-32CF-476E-AE96-A50E415AE5AB}" type="pres">
      <dgm:prSet presAssocID="{CA6801B7-8522-49A8-9C17-563613FCC485}" presName="text" presStyleLbl="fgAcc0" presStyleIdx="0" presStyleCnt="1" custScaleX="151459" custScaleY="117472" custLinFactNeighborX="-5384" custLinFactNeighborY="2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FC08E9-2638-43FA-A33F-B77293378D1B}" type="pres">
      <dgm:prSet presAssocID="{CA6801B7-8522-49A8-9C17-563613FCC485}" presName="hierChild2" presStyleCnt="0"/>
      <dgm:spPr/>
    </dgm:pt>
    <dgm:pt modelId="{9B910321-F76C-4085-9F46-557108B3750B}" type="pres">
      <dgm:prSet presAssocID="{FF1B43BB-B18C-4AC1-9DD4-4C9B07C644C7}" presName="Name10" presStyleLbl="parChTrans1D2" presStyleIdx="0" presStyleCnt="3"/>
      <dgm:spPr/>
      <dgm:t>
        <a:bodyPr/>
        <a:lstStyle/>
        <a:p>
          <a:endParaRPr lang="ru-RU"/>
        </a:p>
      </dgm:t>
    </dgm:pt>
    <dgm:pt modelId="{B1184BE0-177F-43EF-BC02-9B23CEC7EA28}" type="pres">
      <dgm:prSet presAssocID="{0A463807-5ABE-4F29-B8C6-5F3130DE1016}" presName="hierRoot2" presStyleCnt="0"/>
      <dgm:spPr/>
    </dgm:pt>
    <dgm:pt modelId="{BC179D88-8B09-4CE3-99C7-0CB95538505C}" type="pres">
      <dgm:prSet presAssocID="{0A463807-5ABE-4F29-B8C6-5F3130DE1016}" presName="composite2" presStyleCnt="0"/>
      <dgm:spPr/>
    </dgm:pt>
    <dgm:pt modelId="{5E70D03A-BD31-4CCB-9935-3782ECB09CBF}" type="pres">
      <dgm:prSet presAssocID="{0A463807-5ABE-4F29-B8C6-5F3130DE1016}" presName="background2" presStyleLbl="node2" presStyleIdx="0" presStyleCnt="3"/>
      <dgm:spPr>
        <a:blipFill rotWithShape="0">
          <a:blip xmlns:r="http://schemas.openxmlformats.org/officeDocument/2006/relationships" r:embed="rId3"/>
          <a:tile tx="0" ty="0" sx="40000" sy="40000" flip="none" algn="tl"/>
        </a:blipFill>
      </dgm:spPr>
    </dgm:pt>
    <dgm:pt modelId="{FF87EE68-9A89-4C3B-8814-A4C775351D1F}" type="pres">
      <dgm:prSet presAssocID="{0A463807-5ABE-4F29-B8C6-5F3130DE1016}" presName="text2" presStyleLbl="fgAcc2" presStyleIdx="0" presStyleCnt="3" custScaleX="140075" custScaleY="140546" custLinFactNeighborX="-19999" custLinFactNeighborY="-543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4AF205-3A7B-4F80-A145-3BCA046AC811}" type="pres">
      <dgm:prSet presAssocID="{0A463807-5ABE-4F29-B8C6-5F3130DE1016}" presName="hierChild3" presStyleCnt="0"/>
      <dgm:spPr/>
    </dgm:pt>
    <dgm:pt modelId="{4B33B8FD-3618-4BDD-AD38-2071761A81C2}" type="pres">
      <dgm:prSet presAssocID="{4FA8BDC4-A252-45BC-9DE4-4D95DB554488}" presName="Name17" presStyleLbl="parChTrans1D3" presStyleIdx="0" presStyleCnt="3"/>
      <dgm:spPr/>
      <dgm:t>
        <a:bodyPr/>
        <a:lstStyle/>
        <a:p>
          <a:endParaRPr lang="ru-RU"/>
        </a:p>
      </dgm:t>
    </dgm:pt>
    <dgm:pt modelId="{79CACFFA-E4B1-4FF8-8914-C356AF7A1AEE}" type="pres">
      <dgm:prSet presAssocID="{98A48216-42B3-4B3E-A075-E288AC18CD5A}" presName="hierRoot3" presStyleCnt="0"/>
      <dgm:spPr/>
    </dgm:pt>
    <dgm:pt modelId="{3B31EA85-AE5F-4818-B08B-FCFD2D0D70A9}" type="pres">
      <dgm:prSet presAssocID="{98A48216-42B3-4B3E-A075-E288AC18CD5A}" presName="composite3" presStyleCnt="0"/>
      <dgm:spPr/>
    </dgm:pt>
    <dgm:pt modelId="{CAB59AD6-C84E-4712-8FC0-B0D2CB6BD91D}" type="pres">
      <dgm:prSet presAssocID="{98A48216-42B3-4B3E-A075-E288AC18CD5A}" presName="background3" presStyleLbl="node3" presStyleIdx="0" presStyleCnt="3"/>
      <dgm:spPr>
        <a:blipFill rotWithShape="0">
          <a:blip xmlns:r="http://schemas.openxmlformats.org/officeDocument/2006/relationships" r:embed="rId4"/>
          <a:tile tx="0" ty="0" sx="40000" sy="40000" flip="none" algn="tl"/>
        </a:blipFill>
      </dgm:spPr>
    </dgm:pt>
    <dgm:pt modelId="{6EE43CF6-4136-4C4B-8542-CE57E3B0D13C}" type="pres">
      <dgm:prSet presAssocID="{98A48216-42B3-4B3E-A075-E288AC18CD5A}" presName="text3" presStyleLbl="fgAcc3" presStyleIdx="0" presStyleCnt="3" custScaleX="181857" custScaleY="173912" custLinFactNeighborX="-16318" custLinFactNeighborY="-528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108D27-518B-4E5B-AD25-F118B4D4EA06}" type="pres">
      <dgm:prSet presAssocID="{98A48216-42B3-4B3E-A075-E288AC18CD5A}" presName="hierChild4" presStyleCnt="0"/>
      <dgm:spPr/>
    </dgm:pt>
    <dgm:pt modelId="{D59398B9-B9A9-4732-8048-313520563125}" type="pres">
      <dgm:prSet presAssocID="{20071731-F158-4495-B762-5259DE1118FB}" presName="Name10" presStyleLbl="parChTrans1D2" presStyleIdx="1" presStyleCnt="3"/>
      <dgm:spPr/>
      <dgm:t>
        <a:bodyPr/>
        <a:lstStyle/>
        <a:p>
          <a:endParaRPr lang="ru-RU"/>
        </a:p>
      </dgm:t>
    </dgm:pt>
    <dgm:pt modelId="{A79E61D8-B114-47DA-9A07-C7B50785C594}" type="pres">
      <dgm:prSet presAssocID="{698DB359-71C0-42AF-BAA4-F8B240E6DF3C}" presName="hierRoot2" presStyleCnt="0"/>
      <dgm:spPr/>
    </dgm:pt>
    <dgm:pt modelId="{2FEBC281-9B7B-4322-9A05-F493D872A3E8}" type="pres">
      <dgm:prSet presAssocID="{698DB359-71C0-42AF-BAA4-F8B240E6DF3C}" presName="composite2" presStyleCnt="0"/>
      <dgm:spPr/>
    </dgm:pt>
    <dgm:pt modelId="{2923316F-CF19-45EC-AAB5-1568D9764AFF}" type="pres">
      <dgm:prSet presAssocID="{698DB359-71C0-42AF-BAA4-F8B240E6DF3C}" presName="background2" presStyleLbl="node2" presStyleIdx="1" presStyleCnt="3"/>
      <dgm:spPr>
        <a:blipFill rotWithShape="0">
          <a:blip xmlns:r="http://schemas.openxmlformats.org/officeDocument/2006/relationships" r:embed="rId5"/>
          <a:tile tx="0" ty="0" sx="40000" sy="40000" flip="none" algn="tl"/>
        </a:blipFill>
      </dgm:spPr>
    </dgm:pt>
    <dgm:pt modelId="{46ACF60F-B0D4-4C17-B21C-D4C6DC6EF352}" type="pres">
      <dgm:prSet presAssocID="{698DB359-71C0-42AF-BAA4-F8B240E6DF3C}" presName="text2" presStyleLbl="fgAcc2" presStyleIdx="1" presStyleCnt="3" custScaleX="164305" custScaleY="133222" custLinFactNeighborX="-2357" custLinFactNeighborY="302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B25EB6-5FA4-4C2F-BF49-295F33BF251F}" type="pres">
      <dgm:prSet presAssocID="{698DB359-71C0-42AF-BAA4-F8B240E6DF3C}" presName="hierChild3" presStyleCnt="0"/>
      <dgm:spPr/>
    </dgm:pt>
    <dgm:pt modelId="{F4D0A3DE-B9DC-4611-831B-93538BDB8F81}" type="pres">
      <dgm:prSet presAssocID="{C50DB28F-2809-4865-BD83-AACF1B0C55CC}" presName="Name17" presStyleLbl="parChTrans1D3" presStyleIdx="1" presStyleCnt="3"/>
      <dgm:spPr/>
      <dgm:t>
        <a:bodyPr/>
        <a:lstStyle/>
        <a:p>
          <a:endParaRPr lang="ru-RU"/>
        </a:p>
      </dgm:t>
    </dgm:pt>
    <dgm:pt modelId="{CAC12680-D139-4D7B-941D-52C990474CCB}" type="pres">
      <dgm:prSet presAssocID="{FC5C4DE3-732B-4AB6-9E0E-3DDB597AFFD6}" presName="hierRoot3" presStyleCnt="0"/>
      <dgm:spPr/>
    </dgm:pt>
    <dgm:pt modelId="{9788DD53-7E15-4C42-A7A3-0C94E117479C}" type="pres">
      <dgm:prSet presAssocID="{FC5C4DE3-732B-4AB6-9E0E-3DDB597AFFD6}" presName="composite3" presStyleCnt="0"/>
      <dgm:spPr/>
    </dgm:pt>
    <dgm:pt modelId="{5112BCDA-9C43-436D-8B6F-181BA9A2F596}" type="pres">
      <dgm:prSet presAssocID="{FC5C4DE3-732B-4AB6-9E0E-3DDB597AFFD6}" presName="background3" presStyleLbl="node3" presStyleIdx="1" presStyleCnt="3"/>
      <dgm:spPr>
        <a:blipFill rotWithShape="0">
          <a:blip xmlns:r="http://schemas.openxmlformats.org/officeDocument/2006/relationships" r:embed="rId6"/>
          <a:tile tx="0" ty="0" sx="40000" sy="40000" flip="none" algn="tl"/>
        </a:blipFill>
      </dgm:spPr>
    </dgm:pt>
    <dgm:pt modelId="{B59B8282-0584-461D-9AE8-9E44826D1038}" type="pres">
      <dgm:prSet presAssocID="{FC5C4DE3-732B-4AB6-9E0E-3DDB597AFFD6}" presName="text3" presStyleLbl="fgAcc3" presStyleIdx="1" presStyleCnt="3" custScaleX="189918" custScaleY="140879" custLinFactNeighborX="-3442" custLinFactNeighborY="498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0DB80E-E284-4B2B-81BE-60ADB2171313}" type="pres">
      <dgm:prSet presAssocID="{FC5C4DE3-732B-4AB6-9E0E-3DDB597AFFD6}" presName="hierChild4" presStyleCnt="0"/>
      <dgm:spPr/>
    </dgm:pt>
    <dgm:pt modelId="{CB721371-73A8-42AF-8DD9-4F4EF0C8E29F}" type="pres">
      <dgm:prSet presAssocID="{638C639C-447D-466D-A41F-FC6D9412D9FE}" presName="Name10" presStyleLbl="parChTrans1D2" presStyleIdx="2" presStyleCnt="3"/>
      <dgm:spPr/>
      <dgm:t>
        <a:bodyPr/>
        <a:lstStyle/>
        <a:p>
          <a:endParaRPr lang="ru-RU"/>
        </a:p>
      </dgm:t>
    </dgm:pt>
    <dgm:pt modelId="{7898BD31-5C68-4572-84D4-32237058F14F}" type="pres">
      <dgm:prSet presAssocID="{A7B1CF9D-E7BD-400A-8F80-787BFA98A709}" presName="hierRoot2" presStyleCnt="0"/>
      <dgm:spPr/>
    </dgm:pt>
    <dgm:pt modelId="{7D0F200A-97D9-45F4-8656-2B4C1F58BF3B}" type="pres">
      <dgm:prSet presAssocID="{A7B1CF9D-E7BD-400A-8F80-787BFA98A709}" presName="composite2" presStyleCnt="0"/>
      <dgm:spPr/>
    </dgm:pt>
    <dgm:pt modelId="{43A60354-3B4F-4E16-8E91-44F3A612B8DB}" type="pres">
      <dgm:prSet presAssocID="{A7B1CF9D-E7BD-400A-8F80-787BFA98A709}" presName="background2" presStyleLbl="node2" presStyleIdx="2" presStyleCnt="3"/>
      <dgm:spPr>
        <a:blipFill rotWithShape="0">
          <a:blip xmlns:r="http://schemas.openxmlformats.org/officeDocument/2006/relationships" r:embed="rId7"/>
          <a:tile tx="0" ty="0" sx="40000" sy="40000" flip="none" algn="tl"/>
        </a:blipFill>
      </dgm:spPr>
    </dgm:pt>
    <dgm:pt modelId="{559409BE-E1B3-4F8B-BBA6-D0A796F3C688}" type="pres">
      <dgm:prSet presAssocID="{A7B1CF9D-E7BD-400A-8F80-787BFA98A709}" presName="text2" presStyleLbl="fgAcc2" presStyleIdx="2" presStyleCnt="3" custScaleX="155014" custScaleY="160849" custLinFactNeighborX="2396" custLinFactNeighborY="-571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479E59-5DB9-49E6-A3EF-00B240845270}" type="pres">
      <dgm:prSet presAssocID="{A7B1CF9D-E7BD-400A-8F80-787BFA98A709}" presName="hierChild3" presStyleCnt="0"/>
      <dgm:spPr/>
    </dgm:pt>
    <dgm:pt modelId="{79272834-F16B-447A-A9F0-E47C7A1B166D}" type="pres">
      <dgm:prSet presAssocID="{BAC06675-0495-4C56-B545-F876A6F74CC2}" presName="Name17" presStyleLbl="parChTrans1D3" presStyleIdx="2" presStyleCnt="3"/>
      <dgm:spPr/>
      <dgm:t>
        <a:bodyPr/>
        <a:lstStyle/>
        <a:p>
          <a:endParaRPr lang="ru-RU"/>
        </a:p>
      </dgm:t>
    </dgm:pt>
    <dgm:pt modelId="{B4E2773C-2B76-42B6-823D-0A773869BAF3}" type="pres">
      <dgm:prSet presAssocID="{8859607E-55E9-4540-840A-9058D2C09A09}" presName="hierRoot3" presStyleCnt="0"/>
      <dgm:spPr/>
    </dgm:pt>
    <dgm:pt modelId="{243AFAC0-F3D6-4067-A6EB-1D093A0CCBC6}" type="pres">
      <dgm:prSet presAssocID="{8859607E-55E9-4540-840A-9058D2C09A09}" presName="composite3" presStyleCnt="0"/>
      <dgm:spPr/>
    </dgm:pt>
    <dgm:pt modelId="{FE844238-ED7E-4A3F-9992-817C24D87E83}" type="pres">
      <dgm:prSet presAssocID="{8859607E-55E9-4540-840A-9058D2C09A09}" presName="background3" presStyleLbl="node3" presStyleIdx="2" presStyleCnt="3"/>
      <dgm:spPr/>
    </dgm:pt>
    <dgm:pt modelId="{B154F290-F36D-426C-83D2-5911FE35CAB6}" type="pres">
      <dgm:prSet presAssocID="{8859607E-55E9-4540-840A-9058D2C09A09}" presName="text3" presStyleLbl="fgAcc3" presStyleIdx="2" presStyleCnt="3" custScaleX="283502" custScaleY="181095" custLinFactNeighborX="26194" custLinFactNeighborY="-493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E0E399-DE74-4E24-9078-5B06C790B20B}" type="pres">
      <dgm:prSet presAssocID="{8859607E-55E9-4540-840A-9058D2C09A09}" presName="hierChild4" presStyleCnt="0"/>
      <dgm:spPr/>
    </dgm:pt>
  </dgm:ptLst>
  <dgm:cxnLst>
    <dgm:cxn modelId="{86098E93-AD0C-4AF4-B9E2-F514AA64FC8B}" type="presOf" srcId="{CA6801B7-8522-49A8-9C17-563613FCC485}" destId="{4CF94108-32CF-476E-AE96-A50E415AE5AB}" srcOrd="0" destOrd="0" presId="urn:microsoft.com/office/officeart/2005/8/layout/hierarchy1"/>
    <dgm:cxn modelId="{3BD31D6D-BFA9-4DA2-B6C3-397383569134}" type="presOf" srcId="{4FA8BDC4-A252-45BC-9DE4-4D95DB554488}" destId="{4B33B8FD-3618-4BDD-AD38-2071761A81C2}" srcOrd="0" destOrd="0" presId="urn:microsoft.com/office/officeart/2005/8/layout/hierarchy1"/>
    <dgm:cxn modelId="{57C04C80-8067-4732-AE09-0EE22DBE2E50}" srcId="{1A886112-EE22-461A-A1DF-A4C6D0AD6C1E}" destId="{CA6801B7-8522-49A8-9C17-563613FCC485}" srcOrd="0" destOrd="0" parTransId="{36C2A82C-1345-49D6-90DC-BE9782DC416B}" sibTransId="{C9F21095-F53F-488A-92F8-AB79F437E32D}"/>
    <dgm:cxn modelId="{AA4A90AC-1F59-4F42-8F96-D0BBA7AA1ADB}" type="presOf" srcId="{C50DB28F-2809-4865-BD83-AACF1B0C55CC}" destId="{F4D0A3DE-B9DC-4611-831B-93538BDB8F81}" srcOrd="0" destOrd="0" presId="urn:microsoft.com/office/officeart/2005/8/layout/hierarchy1"/>
    <dgm:cxn modelId="{2ACDA599-0BDE-4B92-A5EB-4E22F04BF259}" type="presOf" srcId="{A7B1CF9D-E7BD-400A-8F80-787BFA98A709}" destId="{559409BE-E1B3-4F8B-BBA6-D0A796F3C688}" srcOrd="0" destOrd="0" presId="urn:microsoft.com/office/officeart/2005/8/layout/hierarchy1"/>
    <dgm:cxn modelId="{DB0DE986-90C0-4C3A-BB0D-DC8F2C1D5CC8}" srcId="{A7B1CF9D-E7BD-400A-8F80-787BFA98A709}" destId="{8859607E-55E9-4540-840A-9058D2C09A09}" srcOrd="0" destOrd="0" parTransId="{BAC06675-0495-4C56-B545-F876A6F74CC2}" sibTransId="{18ED426E-1541-446B-B2D5-3FDE268E36CE}"/>
    <dgm:cxn modelId="{F84CEA25-C5D3-4251-A53E-DECC17528695}" srcId="{698DB359-71C0-42AF-BAA4-F8B240E6DF3C}" destId="{FC5C4DE3-732B-4AB6-9E0E-3DDB597AFFD6}" srcOrd="0" destOrd="0" parTransId="{C50DB28F-2809-4865-BD83-AACF1B0C55CC}" sibTransId="{F82CB6F5-9769-40FE-9C11-8F92B077F061}"/>
    <dgm:cxn modelId="{92EBB41C-01FB-4D92-9F92-95594D3C1757}" srcId="{CA6801B7-8522-49A8-9C17-563613FCC485}" destId="{A7B1CF9D-E7BD-400A-8F80-787BFA98A709}" srcOrd="2" destOrd="0" parTransId="{638C639C-447D-466D-A41F-FC6D9412D9FE}" sibTransId="{9513DBBC-2E24-4691-B36A-E0174EBA78CB}"/>
    <dgm:cxn modelId="{8EA1ABD8-1334-4D6E-82A3-269F763656C2}" type="presOf" srcId="{BAC06675-0495-4C56-B545-F876A6F74CC2}" destId="{79272834-F16B-447A-A9F0-E47C7A1B166D}" srcOrd="0" destOrd="0" presId="urn:microsoft.com/office/officeart/2005/8/layout/hierarchy1"/>
    <dgm:cxn modelId="{52D942BC-D40E-4D3B-8587-CF8CF7FD78D3}" type="presOf" srcId="{1A886112-EE22-461A-A1DF-A4C6D0AD6C1E}" destId="{0306E7C5-347B-4EC6-9CF5-C52C3407B1A9}" srcOrd="0" destOrd="0" presId="urn:microsoft.com/office/officeart/2005/8/layout/hierarchy1"/>
    <dgm:cxn modelId="{4A127EE2-7598-4147-A9F4-908B195A0201}" type="presOf" srcId="{20071731-F158-4495-B762-5259DE1118FB}" destId="{D59398B9-B9A9-4732-8048-313520563125}" srcOrd="0" destOrd="0" presId="urn:microsoft.com/office/officeart/2005/8/layout/hierarchy1"/>
    <dgm:cxn modelId="{68D734D0-E03D-4D0E-BA65-5EB31ED18F3F}" srcId="{0A463807-5ABE-4F29-B8C6-5F3130DE1016}" destId="{98A48216-42B3-4B3E-A075-E288AC18CD5A}" srcOrd="0" destOrd="0" parTransId="{4FA8BDC4-A252-45BC-9DE4-4D95DB554488}" sibTransId="{0F84AA7E-032F-4045-A490-F127A3896E6D}"/>
    <dgm:cxn modelId="{01AF36F8-77DE-4C64-BA2D-CB9FF55FD1E6}" type="presOf" srcId="{698DB359-71C0-42AF-BAA4-F8B240E6DF3C}" destId="{46ACF60F-B0D4-4C17-B21C-D4C6DC6EF352}" srcOrd="0" destOrd="0" presId="urn:microsoft.com/office/officeart/2005/8/layout/hierarchy1"/>
    <dgm:cxn modelId="{50F57A2C-5462-45B8-B7C5-A95DC9B56483}" type="presOf" srcId="{98A48216-42B3-4B3E-A075-E288AC18CD5A}" destId="{6EE43CF6-4136-4C4B-8542-CE57E3B0D13C}" srcOrd="0" destOrd="0" presId="urn:microsoft.com/office/officeart/2005/8/layout/hierarchy1"/>
    <dgm:cxn modelId="{66EBD59C-881D-42D1-BCA5-DFFD7ADEB3EF}" srcId="{CA6801B7-8522-49A8-9C17-563613FCC485}" destId="{0A463807-5ABE-4F29-B8C6-5F3130DE1016}" srcOrd="0" destOrd="0" parTransId="{FF1B43BB-B18C-4AC1-9DD4-4C9B07C644C7}" sibTransId="{55B82D4D-85A6-48CD-9273-CD6A46D91200}"/>
    <dgm:cxn modelId="{FB0B8A4F-EDD0-42D1-96B2-B027C493D4A6}" srcId="{CA6801B7-8522-49A8-9C17-563613FCC485}" destId="{698DB359-71C0-42AF-BAA4-F8B240E6DF3C}" srcOrd="1" destOrd="0" parTransId="{20071731-F158-4495-B762-5259DE1118FB}" sibTransId="{A03B367A-FA7F-4C79-B4B7-C843D7758186}"/>
    <dgm:cxn modelId="{4AB2F8F3-F135-4E64-9A58-79542B34E996}" type="presOf" srcId="{0A463807-5ABE-4F29-B8C6-5F3130DE1016}" destId="{FF87EE68-9A89-4C3B-8814-A4C775351D1F}" srcOrd="0" destOrd="0" presId="urn:microsoft.com/office/officeart/2005/8/layout/hierarchy1"/>
    <dgm:cxn modelId="{A4F52578-DC56-4D4D-9EF8-80C4AE71AEBF}" type="presOf" srcId="{638C639C-447D-466D-A41F-FC6D9412D9FE}" destId="{CB721371-73A8-42AF-8DD9-4F4EF0C8E29F}" srcOrd="0" destOrd="0" presId="urn:microsoft.com/office/officeart/2005/8/layout/hierarchy1"/>
    <dgm:cxn modelId="{DF777B47-B74F-48B4-9387-FE0DD48D602B}" type="presOf" srcId="{FF1B43BB-B18C-4AC1-9DD4-4C9B07C644C7}" destId="{9B910321-F76C-4085-9F46-557108B3750B}" srcOrd="0" destOrd="0" presId="urn:microsoft.com/office/officeart/2005/8/layout/hierarchy1"/>
    <dgm:cxn modelId="{9537B250-5C51-4570-AEF5-34240A3623AB}" type="presOf" srcId="{8859607E-55E9-4540-840A-9058D2C09A09}" destId="{B154F290-F36D-426C-83D2-5911FE35CAB6}" srcOrd="0" destOrd="0" presId="urn:microsoft.com/office/officeart/2005/8/layout/hierarchy1"/>
    <dgm:cxn modelId="{B41643C4-A2E5-4735-9E7B-751E41C58F40}" type="presOf" srcId="{FC5C4DE3-732B-4AB6-9E0E-3DDB597AFFD6}" destId="{B59B8282-0584-461D-9AE8-9E44826D1038}" srcOrd="0" destOrd="0" presId="urn:microsoft.com/office/officeart/2005/8/layout/hierarchy1"/>
    <dgm:cxn modelId="{17F3EEF4-FDAC-4C91-8C9C-0EC7F3EE1A3A}" type="presParOf" srcId="{0306E7C5-347B-4EC6-9CF5-C52C3407B1A9}" destId="{BE1E6C9A-7988-4D76-8844-D00C0576ADA1}" srcOrd="0" destOrd="0" presId="urn:microsoft.com/office/officeart/2005/8/layout/hierarchy1"/>
    <dgm:cxn modelId="{D9FB23A2-31FF-41FC-80B2-0E8573E5E305}" type="presParOf" srcId="{BE1E6C9A-7988-4D76-8844-D00C0576ADA1}" destId="{6C44FF98-975C-4A63-A97E-310437DA9441}" srcOrd="0" destOrd="0" presId="urn:microsoft.com/office/officeart/2005/8/layout/hierarchy1"/>
    <dgm:cxn modelId="{35BA16FE-BC54-4305-949F-BB6D9DFF9FFC}" type="presParOf" srcId="{6C44FF98-975C-4A63-A97E-310437DA9441}" destId="{47B9071A-D238-4B88-AC47-57228997D8E7}" srcOrd="0" destOrd="0" presId="urn:microsoft.com/office/officeart/2005/8/layout/hierarchy1"/>
    <dgm:cxn modelId="{FA10FCD9-7D92-423F-9B27-135D58CDE5F7}" type="presParOf" srcId="{6C44FF98-975C-4A63-A97E-310437DA9441}" destId="{4CF94108-32CF-476E-AE96-A50E415AE5AB}" srcOrd="1" destOrd="0" presId="urn:microsoft.com/office/officeart/2005/8/layout/hierarchy1"/>
    <dgm:cxn modelId="{B2A88013-436E-495D-BFA5-BAE77552D3F0}" type="presParOf" srcId="{BE1E6C9A-7988-4D76-8844-D00C0576ADA1}" destId="{21FC08E9-2638-43FA-A33F-B77293378D1B}" srcOrd="1" destOrd="0" presId="urn:microsoft.com/office/officeart/2005/8/layout/hierarchy1"/>
    <dgm:cxn modelId="{FB36D218-EF6A-46C3-ABDA-B2616FFDDE15}" type="presParOf" srcId="{21FC08E9-2638-43FA-A33F-B77293378D1B}" destId="{9B910321-F76C-4085-9F46-557108B3750B}" srcOrd="0" destOrd="0" presId="urn:microsoft.com/office/officeart/2005/8/layout/hierarchy1"/>
    <dgm:cxn modelId="{CF87EB45-2DBC-40E3-A5B1-7E9C94737811}" type="presParOf" srcId="{21FC08E9-2638-43FA-A33F-B77293378D1B}" destId="{B1184BE0-177F-43EF-BC02-9B23CEC7EA28}" srcOrd="1" destOrd="0" presId="urn:microsoft.com/office/officeart/2005/8/layout/hierarchy1"/>
    <dgm:cxn modelId="{4AEA4916-EE7A-4C1B-8895-A113779148BD}" type="presParOf" srcId="{B1184BE0-177F-43EF-BC02-9B23CEC7EA28}" destId="{BC179D88-8B09-4CE3-99C7-0CB95538505C}" srcOrd="0" destOrd="0" presId="urn:microsoft.com/office/officeart/2005/8/layout/hierarchy1"/>
    <dgm:cxn modelId="{8CBDCE4F-37D0-4243-A71F-BC8495EA4281}" type="presParOf" srcId="{BC179D88-8B09-4CE3-99C7-0CB95538505C}" destId="{5E70D03A-BD31-4CCB-9935-3782ECB09CBF}" srcOrd="0" destOrd="0" presId="urn:microsoft.com/office/officeart/2005/8/layout/hierarchy1"/>
    <dgm:cxn modelId="{A644B52B-3900-4BBD-8D23-D3D3276761C3}" type="presParOf" srcId="{BC179D88-8B09-4CE3-99C7-0CB95538505C}" destId="{FF87EE68-9A89-4C3B-8814-A4C775351D1F}" srcOrd="1" destOrd="0" presId="urn:microsoft.com/office/officeart/2005/8/layout/hierarchy1"/>
    <dgm:cxn modelId="{A90CE5FF-3AFB-4A22-87B0-7B2DECD5F9B3}" type="presParOf" srcId="{B1184BE0-177F-43EF-BC02-9B23CEC7EA28}" destId="{824AF205-3A7B-4F80-A145-3BCA046AC811}" srcOrd="1" destOrd="0" presId="urn:microsoft.com/office/officeart/2005/8/layout/hierarchy1"/>
    <dgm:cxn modelId="{BB2693B1-F4F7-4E83-B1F4-44952BF60FCE}" type="presParOf" srcId="{824AF205-3A7B-4F80-A145-3BCA046AC811}" destId="{4B33B8FD-3618-4BDD-AD38-2071761A81C2}" srcOrd="0" destOrd="0" presId="urn:microsoft.com/office/officeart/2005/8/layout/hierarchy1"/>
    <dgm:cxn modelId="{8F803834-E7E1-41A1-BBEA-27C66702310F}" type="presParOf" srcId="{824AF205-3A7B-4F80-A145-3BCA046AC811}" destId="{79CACFFA-E4B1-4FF8-8914-C356AF7A1AEE}" srcOrd="1" destOrd="0" presId="urn:microsoft.com/office/officeart/2005/8/layout/hierarchy1"/>
    <dgm:cxn modelId="{86676F8B-8638-4742-871C-68C32A72F56F}" type="presParOf" srcId="{79CACFFA-E4B1-4FF8-8914-C356AF7A1AEE}" destId="{3B31EA85-AE5F-4818-B08B-FCFD2D0D70A9}" srcOrd="0" destOrd="0" presId="urn:microsoft.com/office/officeart/2005/8/layout/hierarchy1"/>
    <dgm:cxn modelId="{695D264E-22CF-4008-9A60-EC70CADF9C22}" type="presParOf" srcId="{3B31EA85-AE5F-4818-B08B-FCFD2D0D70A9}" destId="{CAB59AD6-C84E-4712-8FC0-B0D2CB6BD91D}" srcOrd="0" destOrd="0" presId="urn:microsoft.com/office/officeart/2005/8/layout/hierarchy1"/>
    <dgm:cxn modelId="{E8EFC74C-6C9A-4945-9B13-371B6E2FFFD2}" type="presParOf" srcId="{3B31EA85-AE5F-4818-B08B-FCFD2D0D70A9}" destId="{6EE43CF6-4136-4C4B-8542-CE57E3B0D13C}" srcOrd="1" destOrd="0" presId="urn:microsoft.com/office/officeart/2005/8/layout/hierarchy1"/>
    <dgm:cxn modelId="{0623D9E9-BD4D-4461-A15C-C39D2954E3DD}" type="presParOf" srcId="{79CACFFA-E4B1-4FF8-8914-C356AF7A1AEE}" destId="{64108D27-518B-4E5B-AD25-F118B4D4EA06}" srcOrd="1" destOrd="0" presId="urn:microsoft.com/office/officeart/2005/8/layout/hierarchy1"/>
    <dgm:cxn modelId="{DAECAF3C-70BC-4B6C-8635-09D4BCA240D1}" type="presParOf" srcId="{21FC08E9-2638-43FA-A33F-B77293378D1B}" destId="{D59398B9-B9A9-4732-8048-313520563125}" srcOrd="2" destOrd="0" presId="urn:microsoft.com/office/officeart/2005/8/layout/hierarchy1"/>
    <dgm:cxn modelId="{10684EF0-7FF5-4D67-B871-0897ED14EB53}" type="presParOf" srcId="{21FC08E9-2638-43FA-A33F-B77293378D1B}" destId="{A79E61D8-B114-47DA-9A07-C7B50785C594}" srcOrd="3" destOrd="0" presId="urn:microsoft.com/office/officeart/2005/8/layout/hierarchy1"/>
    <dgm:cxn modelId="{18C80BFB-FAF5-40AF-B65B-395EB510AD97}" type="presParOf" srcId="{A79E61D8-B114-47DA-9A07-C7B50785C594}" destId="{2FEBC281-9B7B-4322-9A05-F493D872A3E8}" srcOrd="0" destOrd="0" presId="urn:microsoft.com/office/officeart/2005/8/layout/hierarchy1"/>
    <dgm:cxn modelId="{7151478E-7041-4358-BCC8-F1FAE1F6AED3}" type="presParOf" srcId="{2FEBC281-9B7B-4322-9A05-F493D872A3E8}" destId="{2923316F-CF19-45EC-AAB5-1568D9764AFF}" srcOrd="0" destOrd="0" presId="urn:microsoft.com/office/officeart/2005/8/layout/hierarchy1"/>
    <dgm:cxn modelId="{96BD3466-7193-496F-8DC8-B094183C7378}" type="presParOf" srcId="{2FEBC281-9B7B-4322-9A05-F493D872A3E8}" destId="{46ACF60F-B0D4-4C17-B21C-D4C6DC6EF352}" srcOrd="1" destOrd="0" presId="urn:microsoft.com/office/officeart/2005/8/layout/hierarchy1"/>
    <dgm:cxn modelId="{43E6C814-795C-46E7-8A9D-CC7517C7CEED}" type="presParOf" srcId="{A79E61D8-B114-47DA-9A07-C7B50785C594}" destId="{51B25EB6-5FA4-4C2F-BF49-295F33BF251F}" srcOrd="1" destOrd="0" presId="urn:microsoft.com/office/officeart/2005/8/layout/hierarchy1"/>
    <dgm:cxn modelId="{9AD3F310-994E-4B08-8511-8C039845D0F6}" type="presParOf" srcId="{51B25EB6-5FA4-4C2F-BF49-295F33BF251F}" destId="{F4D0A3DE-B9DC-4611-831B-93538BDB8F81}" srcOrd="0" destOrd="0" presId="urn:microsoft.com/office/officeart/2005/8/layout/hierarchy1"/>
    <dgm:cxn modelId="{227711FB-07CF-410E-9D7B-B6C0A2F64554}" type="presParOf" srcId="{51B25EB6-5FA4-4C2F-BF49-295F33BF251F}" destId="{CAC12680-D139-4D7B-941D-52C990474CCB}" srcOrd="1" destOrd="0" presId="urn:microsoft.com/office/officeart/2005/8/layout/hierarchy1"/>
    <dgm:cxn modelId="{4BCE9E8B-0064-4676-8BAC-85BE2DB163A6}" type="presParOf" srcId="{CAC12680-D139-4D7B-941D-52C990474CCB}" destId="{9788DD53-7E15-4C42-A7A3-0C94E117479C}" srcOrd="0" destOrd="0" presId="urn:microsoft.com/office/officeart/2005/8/layout/hierarchy1"/>
    <dgm:cxn modelId="{C6F30959-2525-4D3B-9F28-739717A2AC61}" type="presParOf" srcId="{9788DD53-7E15-4C42-A7A3-0C94E117479C}" destId="{5112BCDA-9C43-436D-8B6F-181BA9A2F596}" srcOrd="0" destOrd="0" presId="urn:microsoft.com/office/officeart/2005/8/layout/hierarchy1"/>
    <dgm:cxn modelId="{0C080594-CED4-4FFD-BA88-00762216CAF9}" type="presParOf" srcId="{9788DD53-7E15-4C42-A7A3-0C94E117479C}" destId="{B59B8282-0584-461D-9AE8-9E44826D1038}" srcOrd="1" destOrd="0" presId="urn:microsoft.com/office/officeart/2005/8/layout/hierarchy1"/>
    <dgm:cxn modelId="{272BD146-E4DA-4B7E-BE31-AB7A494D7CA8}" type="presParOf" srcId="{CAC12680-D139-4D7B-941D-52C990474CCB}" destId="{390DB80E-E284-4B2B-81BE-60ADB2171313}" srcOrd="1" destOrd="0" presId="urn:microsoft.com/office/officeart/2005/8/layout/hierarchy1"/>
    <dgm:cxn modelId="{D6AB096E-0FFE-48E1-9101-040EB39184CC}" type="presParOf" srcId="{21FC08E9-2638-43FA-A33F-B77293378D1B}" destId="{CB721371-73A8-42AF-8DD9-4F4EF0C8E29F}" srcOrd="4" destOrd="0" presId="urn:microsoft.com/office/officeart/2005/8/layout/hierarchy1"/>
    <dgm:cxn modelId="{BF3E55C6-9388-4718-97D6-8BA5654E701B}" type="presParOf" srcId="{21FC08E9-2638-43FA-A33F-B77293378D1B}" destId="{7898BD31-5C68-4572-84D4-32237058F14F}" srcOrd="5" destOrd="0" presId="urn:microsoft.com/office/officeart/2005/8/layout/hierarchy1"/>
    <dgm:cxn modelId="{37636470-38DC-465B-A0D4-75C71EA5B58F}" type="presParOf" srcId="{7898BD31-5C68-4572-84D4-32237058F14F}" destId="{7D0F200A-97D9-45F4-8656-2B4C1F58BF3B}" srcOrd="0" destOrd="0" presId="urn:microsoft.com/office/officeart/2005/8/layout/hierarchy1"/>
    <dgm:cxn modelId="{9B02E63D-74A6-4529-B32B-5B00B0256EEF}" type="presParOf" srcId="{7D0F200A-97D9-45F4-8656-2B4C1F58BF3B}" destId="{43A60354-3B4F-4E16-8E91-44F3A612B8DB}" srcOrd="0" destOrd="0" presId="urn:microsoft.com/office/officeart/2005/8/layout/hierarchy1"/>
    <dgm:cxn modelId="{F0468A75-5F9F-4206-9FCA-507B3463DB77}" type="presParOf" srcId="{7D0F200A-97D9-45F4-8656-2B4C1F58BF3B}" destId="{559409BE-E1B3-4F8B-BBA6-D0A796F3C688}" srcOrd="1" destOrd="0" presId="urn:microsoft.com/office/officeart/2005/8/layout/hierarchy1"/>
    <dgm:cxn modelId="{47935BA8-B698-4FFD-9AD6-8728ECBF2349}" type="presParOf" srcId="{7898BD31-5C68-4572-84D4-32237058F14F}" destId="{A0479E59-5DB9-49E6-A3EF-00B240845270}" srcOrd="1" destOrd="0" presId="urn:microsoft.com/office/officeart/2005/8/layout/hierarchy1"/>
    <dgm:cxn modelId="{A3FC791A-5115-462A-887E-36799EBCCD8E}" type="presParOf" srcId="{A0479E59-5DB9-49E6-A3EF-00B240845270}" destId="{79272834-F16B-447A-A9F0-E47C7A1B166D}" srcOrd="0" destOrd="0" presId="urn:microsoft.com/office/officeart/2005/8/layout/hierarchy1"/>
    <dgm:cxn modelId="{730A8953-D045-4D23-AC85-923A9A03005A}" type="presParOf" srcId="{A0479E59-5DB9-49E6-A3EF-00B240845270}" destId="{B4E2773C-2B76-42B6-823D-0A773869BAF3}" srcOrd="1" destOrd="0" presId="urn:microsoft.com/office/officeart/2005/8/layout/hierarchy1"/>
    <dgm:cxn modelId="{386CC862-A418-4564-A1E9-C092C704F67D}" type="presParOf" srcId="{B4E2773C-2B76-42B6-823D-0A773869BAF3}" destId="{243AFAC0-F3D6-4067-A6EB-1D093A0CCBC6}" srcOrd="0" destOrd="0" presId="urn:microsoft.com/office/officeart/2005/8/layout/hierarchy1"/>
    <dgm:cxn modelId="{A84C2552-10F9-4567-AB2F-BCEF8BBC41BA}" type="presParOf" srcId="{243AFAC0-F3D6-4067-A6EB-1D093A0CCBC6}" destId="{FE844238-ED7E-4A3F-9992-817C24D87E83}" srcOrd="0" destOrd="0" presId="urn:microsoft.com/office/officeart/2005/8/layout/hierarchy1"/>
    <dgm:cxn modelId="{7C55B74A-B10E-4351-AB42-C14A8ABBC2CC}" type="presParOf" srcId="{243AFAC0-F3D6-4067-A6EB-1D093A0CCBC6}" destId="{B154F290-F36D-426C-83D2-5911FE35CAB6}" srcOrd="1" destOrd="0" presId="urn:microsoft.com/office/officeart/2005/8/layout/hierarchy1"/>
    <dgm:cxn modelId="{9029AD49-4663-487B-B6A1-4957F32E7D97}" type="presParOf" srcId="{B4E2773C-2B76-42B6-823D-0A773869BAF3}" destId="{83E0E399-DE74-4E24-9078-5B06C790B20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272834-F16B-447A-A9F0-E47C7A1B166D}">
      <dsp:nvSpPr>
        <dsp:cNvPr id="0" name=""/>
        <dsp:cNvSpPr/>
      </dsp:nvSpPr>
      <dsp:spPr>
        <a:xfrm>
          <a:off x="6878373" y="2400021"/>
          <a:ext cx="91440" cy="482652"/>
        </a:xfrm>
        <a:custGeom>
          <a:avLst/>
          <a:gdLst/>
          <a:ahLst/>
          <a:cxnLst/>
          <a:rect l="0" t="0" r="0" b="0"/>
          <a:pathLst>
            <a:path>
              <a:moveTo>
                <a:pt x="59256" y="0"/>
              </a:moveTo>
              <a:lnTo>
                <a:pt x="59256" y="351486"/>
              </a:lnTo>
              <a:lnTo>
                <a:pt x="45720" y="351486"/>
              </a:lnTo>
              <a:lnTo>
                <a:pt x="45720" y="482652"/>
              </a:lnTo>
            </a:path>
          </a:pathLst>
        </a:cu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721371-73A8-42AF-8DD9-4F4EF0C8E29F}">
      <dsp:nvSpPr>
        <dsp:cNvPr id="0" name=""/>
        <dsp:cNvSpPr/>
      </dsp:nvSpPr>
      <dsp:spPr>
        <a:xfrm>
          <a:off x="3986763" y="953848"/>
          <a:ext cx="2950867" cy="127485"/>
        </a:xfrm>
        <a:custGeom>
          <a:avLst/>
          <a:gdLst/>
          <a:ahLst/>
          <a:cxnLst/>
          <a:rect l="0" t="0" r="0" b="0"/>
          <a:pathLst>
            <a:path>
              <a:moveTo>
                <a:pt x="0" y="127485"/>
              </a:moveTo>
              <a:lnTo>
                <a:pt x="2950867" y="0"/>
              </a:lnTo>
            </a:path>
          </a:pathLst>
        </a:cu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D0A3DE-B9DC-4611-831B-93538BDB8F81}">
      <dsp:nvSpPr>
        <dsp:cNvPr id="0" name=""/>
        <dsp:cNvSpPr/>
      </dsp:nvSpPr>
      <dsp:spPr>
        <a:xfrm>
          <a:off x="3945181" y="2937450"/>
          <a:ext cx="91440" cy="588169"/>
        </a:xfrm>
        <a:custGeom>
          <a:avLst/>
          <a:gdLst/>
          <a:ahLst/>
          <a:cxnLst/>
          <a:rect l="0" t="0" r="0" b="0"/>
          <a:pathLst>
            <a:path>
              <a:moveTo>
                <a:pt x="61082" y="0"/>
              </a:moveTo>
              <a:lnTo>
                <a:pt x="61082" y="457003"/>
              </a:lnTo>
              <a:lnTo>
                <a:pt x="45720" y="457003"/>
              </a:lnTo>
              <a:lnTo>
                <a:pt x="45720" y="588169"/>
              </a:lnTo>
            </a:path>
          </a:pathLst>
        </a:cu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9398B9-B9A9-4732-8048-313520563125}">
      <dsp:nvSpPr>
        <dsp:cNvPr id="0" name=""/>
        <dsp:cNvSpPr/>
      </dsp:nvSpPr>
      <dsp:spPr>
        <a:xfrm>
          <a:off x="3941043" y="1081334"/>
          <a:ext cx="91440" cy="6583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7168"/>
              </a:lnTo>
              <a:lnTo>
                <a:pt x="65220" y="527168"/>
              </a:lnTo>
              <a:lnTo>
                <a:pt x="65220" y="658334"/>
              </a:lnTo>
            </a:path>
          </a:pathLst>
        </a:cu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3B8FD-3618-4BDD-AD38-2071761A81C2}">
      <dsp:nvSpPr>
        <dsp:cNvPr id="0" name=""/>
        <dsp:cNvSpPr/>
      </dsp:nvSpPr>
      <dsp:spPr>
        <a:xfrm>
          <a:off x="1024668" y="2243166"/>
          <a:ext cx="105454" cy="425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034"/>
              </a:lnTo>
              <a:lnTo>
                <a:pt x="105454" y="294034"/>
              </a:lnTo>
              <a:lnTo>
                <a:pt x="105454" y="425200"/>
              </a:lnTo>
            </a:path>
          </a:pathLst>
        </a:cu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910321-F76C-4085-9F46-557108B3750B}">
      <dsp:nvSpPr>
        <dsp:cNvPr id="0" name=""/>
        <dsp:cNvSpPr/>
      </dsp:nvSpPr>
      <dsp:spPr>
        <a:xfrm>
          <a:off x="1024668" y="979535"/>
          <a:ext cx="2962094" cy="101798"/>
        </a:xfrm>
        <a:custGeom>
          <a:avLst/>
          <a:gdLst/>
          <a:ahLst/>
          <a:cxnLst/>
          <a:rect l="0" t="0" r="0" b="0"/>
          <a:pathLst>
            <a:path>
              <a:moveTo>
                <a:pt x="2962094" y="101798"/>
              </a:moveTo>
              <a:lnTo>
                <a:pt x="0" y="0"/>
              </a:lnTo>
            </a:path>
          </a:pathLst>
        </a:cu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9071A-D238-4B88-AC47-57228997D8E7}">
      <dsp:nvSpPr>
        <dsp:cNvPr id="0" name=""/>
        <dsp:cNvSpPr/>
      </dsp:nvSpPr>
      <dsp:spPr>
        <a:xfrm>
          <a:off x="2914520" y="25158"/>
          <a:ext cx="2144485" cy="10561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40000" sy="4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F94108-32CF-476E-AE96-A50E415AE5AB}">
      <dsp:nvSpPr>
        <dsp:cNvPr id="0" name=""/>
        <dsp:cNvSpPr/>
      </dsp:nvSpPr>
      <dsp:spPr>
        <a:xfrm>
          <a:off x="3071840" y="174613"/>
          <a:ext cx="2144485" cy="10561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Родной край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(город)</a:t>
          </a:r>
          <a:endParaRPr lang="ru-RU" sz="2000" kern="1200" dirty="0"/>
        </a:p>
      </dsp:txBody>
      <dsp:txXfrm>
        <a:off x="3071840" y="174613"/>
        <a:ext cx="2144485" cy="1056175"/>
      </dsp:txXfrm>
    </dsp:sp>
    <dsp:sp modelId="{5E70D03A-BD31-4CCB-9935-3782ECB09CBF}">
      <dsp:nvSpPr>
        <dsp:cNvPr id="0" name=""/>
        <dsp:cNvSpPr/>
      </dsp:nvSpPr>
      <dsp:spPr>
        <a:xfrm>
          <a:off x="33017" y="979535"/>
          <a:ext cx="1983301" cy="12636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tile tx="0" ty="0" sx="40000" sy="4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87EE68-9A89-4C3B-8814-A4C775351D1F}">
      <dsp:nvSpPr>
        <dsp:cNvPr id="0" name=""/>
        <dsp:cNvSpPr/>
      </dsp:nvSpPr>
      <dsp:spPr>
        <a:xfrm>
          <a:off x="190338" y="1128990"/>
          <a:ext cx="1983301" cy="12636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Мир природы</a:t>
          </a:r>
          <a:endParaRPr lang="ru-RU" sz="2000" b="1" kern="1200" dirty="0"/>
        </a:p>
      </dsp:txBody>
      <dsp:txXfrm>
        <a:off x="190338" y="1128990"/>
        <a:ext cx="1983301" cy="1263630"/>
      </dsp:txXfrm>
    </dsp:sp>
    <dsp:sp modelId="{CAB59AD6-C84E-4712-8FC0-B0D2CB6BD91D}">
      <dsp:nvSpPr>
        <dsp:cNvPr id="0" name=""/>
        <dsp:cNvSpPr/>
      </dsp:nvSpPr>
      <dsp:spPr>
        <a:xfrm>
          <a:off x="-157320" y="2668367"/>
          <a:ext cx="2574886" cy="15636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tile tx="0" ty="0" sx="40000" sy="4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E43CF6-4136-4C4B-8542-CE57E3B0D13C}">
      <dsp:nvSpPr>
        <dsp:cNvPr id="0" name=""/>
        <dsp:cNvSpPr/>
      </dsp:nvSpPr>
      <dsp:spPr>
        <a:xfrm>
          <a:off x="0" y="2817821"/>
          <a:ext cx="2574886" cy="1563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Практическая  ценность природы (ландшафта)</a:t>
          </a:r>
          <a:endParaRPr lang="ru-RU" sz="2000" b="1" kern="1200" dirty="0"/>
        </a:p>
      </dsp:txBody>
      <dsp:txXfrm>
        <a:off x="0" y="2817821"/>
        <a:ext cx="2574886" cy="1563620"/>
      </dsp:txXfrm>
    </dsp:sp>
    <dsp:sp modelId="{2923316F-CF19-45EC-AAB5-1568D9764AFF}">
      <dsp:nvSpPr>
        <dsp:cNvPr id="0" name=""/>
        <dsp:cNvSpPr/>
      </dsp:nvSpPr>
      <dsp:spPr>
        <a:xfrm>
          <a:off x="2843078" y="1739668"/>
          <a:ext cx="2326370" cy="11977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tile tx="0" ty="0" sx="40000" sy="4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ACF60F-B0D4-4C17-B21C-D4C6DC6EF352}">
      <dsp:nvSpPr>
        <dsp:cNvPr id="0" name=""/>
        <dsp:cNvSpPr/>
      </dsp:nvSpPr>
      <dsp:spPr>
        <a:xfrm>
          <a:off x="3000398" y="1889123"/>
          <a:ext cx="2326370" cy="11977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Деятельность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человека</a:t>
          </a:r>
          <a:endParaRPr lang="ru-RU" sz="2000" b="1" kern="1200" dirty="0"/>
        </a:p>
      </dsp:txBody>
      <dsp:txXfrm>
        <a:off x="3000398" y="1889123"/>
        <a:ext cx="2326370" cy="1197781"/>
      </dsp:txXfrm>
    </dsp:sp>
    <dsp:sp modelId="{5112BCDA-9C43-436D-8B6F-181BA9A2F596}">
      <dsp:nvSpPr>
        <dsp:cNvPr id="0" name=""/>
        <dsp:cNvSpPr/>
      </dsp:nvSpPr>
      <dsp:spPr>
        <a:xfrm>
          <a:off x="2861180" y="3525619"/>
          <a:ext cx="2259441" cy="12666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tile tx="0" ty="0" sx="40000" sy="4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9B8282-0584-461D-9AE8-9E44826D1038}">
      <dsp:nvSpPr>
        <dsp:cNvPr id="0" name=""/>
        <dsp:cNvSpPr/>
      </dsp:nvSpPr>
      <dsp:spPr>
        <a:xfrm>
          <a:off x="3018501" y="3675074"/>
          <a:ext cx="2259441" cy="1266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Труд, быт, праздники</a:t>
          </a:r>
          <a:endParaRPr lang="ru-RU" sz="2000" b="1" kern="1200" dirty="0"/>
        </a:p>
      </dsp:txBody>
      <dsp:txXfrm>
        <a:off x="3018501" y="3675074"/>
        <a:ext cx="2259441" cy="1266624"/>
      </dsp:txXfrm>
    </dsp:sp>
    <dsp:sp modelId="{43A60354-3B4F-4E16-8E91-44F3A612B8DB}">
      <dsp:nvSpPr>
        <dsp:cNvPr id="0" name=""/>
        <dsp:cNvSpPr/>
      </dsp:nvSpPr>
      <dsp:spPr>
        <a:xfrm>
          <a:off x="6031527" y="953848"/>
          <a:ext cx="1812205" cy="14461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tile tx="0" ty="0" sx="40000" sy="4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9409BE-E1B3-4F8B-BBA6-D0A796F3C688}">
      <dsp:nvSpPr>
        <dsp:cNvPr id="0" name=""/>
        <dsp:cNvSpPr/>
      </dsp:nvSpPr>
      <dsp:spPr>
        <a:xfrm>
          <a:off x="6188847" y="1103303"/>
          <a:ext cx="1812205" cy="1446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Культурный облик города</a:t>
          </a:r>
          <a:endParaRPr lang="ru-RU" sz="2000" b="1" kern="1200" dirty="0"/>
        </a:p>
      </dsp:txBody>
      <dsp:txXfrm>
        <a:off x="6188847" y="1103303"/>
        <a:ext cx="1812205" cy="1446172"/>
      </dsp:txXfrm>
    </dsp:sp>
    <dsp:sp modelId="{FE844238-ED7E-4A3F-9992-817C24D87E83}">
      <dsp:nvSpPr>
        <dsp:cNvPr id="0" name=""/>
        <dsp:cNvSpPr/>
      </dsp:nvSpPr>
      <dsp:spPr>
        <a:xfrm>
          <a:off x="5504385" y="2882673"/>
          <a:ext cx="2839416" cy="16282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54F290-F36D-426C-83D2-5911FE35CAB6}">
      <dsp:nvSpPr>
        <dsp:cNvPr id="0" name=""/>
        <dsp:cNvSpPr/>
      </dsp:nvSpPr>
      <dsp:spPr>
        <a:xfrm>
          <a:off x="5661705" y="3032128"/>
          <a:ext cx="2839416" cy="1628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Архитектура, памятники, </a:t>
          </a:r>
          <a:r>
            <a:rPr lang="ru-RU" sz="2000" b="1" kern="1200" dirty="0" err="1" smtClean="0"/>
            <a:t>достопримечатель-ности</a:t>
          </a:r>
          <a:endParaRPr lang="ru-RU" sz="2000" b="1" kern="1200" dirty="0"/>
        </a:p>
      </dsp:txBody>
      <dsp:txXfrm>
        <a:off x="5661705" y="3032128"/>
        <a:ext cx="2839416" cy="1628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8AC61-C47B-428E-B3E7-EDCE953AC37F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D8596-D84B-4916-BBFD-DEB58EC19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D8596-D84B-4916-BBFD-DEB58EC1913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D8596-D84B-4916-BBFD-DEB58EC1913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D8596-D84B-4916-BBFD-DEB58EC1913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D8596-D84B-4916-BBFD-DEB58EC1913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D8596-D84B-4916-BBFD-DEB58EC1913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D8596-D84B-4916-BBFD-DEB58EC1913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D8596-D84B-4916-BBFD-DEB58EC1913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D8596-D84B-4916-BBFD-DEB58EC1913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D8596-D84B-4916-BBFD-DEB58EC1913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D8596-D84B-4916-BBFD-DEB58EC1913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D8596-D84B-4916-BBFD-DEB58EC1913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D8596-D84B-4916-BBFD-DEB58EC1913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D8596-D84B-4916-BBFD-DEB58EC1913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D8596-D84B-4916-BBFD-DEB58EC1913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D8596-D84B-4916-BBFD-DEB58EC1913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D8596-D84B-4916-BBFD-DEB58EC1913C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D8596-D84B-4916-BBFD-DEB58EC1913C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D8596-D84B-4916-BBFD-DEB58EC1913C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D8596-D84B-4916-BBFD-DEB58EC1913C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D8596-D84B-4916-BBFD-DEB58EC1913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D8596-D84B-4916-BBFD-DEB58EC1913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D8596-D84B-4916-BBFD-DEB58EC1913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D8596-D84B-4916-BBFD-DEB58EC1913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D8596-D84B-4916-BBFD-DEB58EC1913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D8596-D84B-4916-BBFD-DEB58EC1913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D8596-D84B-4916-BBFD-DEB58EC1913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3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3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Tm="30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Tm="30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30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30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 advTm="30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30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30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3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30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30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Tm="30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Tm="3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Tm="30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Tm="30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 advTm="30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Tm="30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Tm="30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0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Tm="30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Tm="3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3000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Tm="3000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Tm="3000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Tm="3000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3000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Tm="3000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 advTm="3000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 advTm="3000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 advTm="3000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 advTm="3000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 advTm="3000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slow" advTm="30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372B80C-071A-4A9A-BDF7-9534992F172A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FE0FE9C-4B9B-43CD-B764-5BF3F7DD1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spd="slow" advTm="3000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74;&#1086;&#1074;&#1072;\&#1056;&#1072;&#1073;&#1086;&#1095;&#1080;&#1081;%20&#1089;&#1090;&#1086;&#1083;\&#1089;&#1090;&#1080;&#1093;&#1080;\&#1084;&#1091;&#1079;&#1099;&#1082;&#1072;\&#1080;&#1089;&#1087;&#1086;&#1083;&#1100;&#1079;&#1086;&#1074;&#1072;&#1085;&#1086;\&#1084;&#1091;&#1079;&#1099;&#1082;&#1072;&#1083;&#1100;&#1085;&#1072;&#1103;\&#1050;&#1086;&#1087;&#1080;&#1103;%20&#1074;&#1072;&#1083;&#1100;&#1089;%20&#1094;&#1074;&#1077;&#1090;&#1086;&#1074;.mp3" TargetMode="Externa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37.jpeg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Documents%20and%20Settings\&#1074;&#1086;&#1074;&#1072;\&#1056;&#1072;&#1073;&#1086;&#1095;&#1080;&#1081;%20&#1089;&#1090;&#1086;&#1083;\&#1089;&#1090;&#1080;&#1093;&#1080;\&#1084;&#1091;&#1079;&#1099;&#1082;&#1072;\&#1080;&#1089;&#1087;&#1086;&#1083;&#1100;&#1079;&#1086;&#1074;&#1072;&#1085;&#1086;\&#1084;&#1091;&#1079;&#1099;&#1082;&#1072;&#1083;&#1100;&#1085;&#1072;&#1103;\&#1050;&#1086;&#1087;&#1080;&#1103;%20&#1083;&#1102;&#1073;&#1086;&#1074;&#1100;%20&#1085;&#1072;&#1089;&#1090;&#1072;&#1083;&#1072;.mp3" TargetMode="External"/><Relationship Id="rId6" Type="http://schemas.openxmlformats.org/officeDocument/2006/relationships/image" Target="../media/image41.jpeg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4.xml"/><Relationship Id="rId1" Type="http://schemas.openxmlformats.org/officeDocument/2006/relationships/audio" Target="file:///C:\Documents%20and%20Settings\&#1074;&#1086;&#1074;&#1072;\&#1056;&#1072;&#1073;&#1086;&#1095;&#1080;&#1081;%20&#1089;&#1090;&#1086;&#1083;\&#1089;&#1090;&#1080;&#1093;&#1080;\&#1084;&#1091;&#1079;&#1099;&#1082;&#1072;\&#1080;&#1089;&#1087;&#1086;&#1083;&#1100;&#1079;&#1086;&#1074;&#1072;&#1085;&#1086;\&#1084;&#1091;&#1079;&#1099;&#1082;&#1072;&#1083;&#1100;&#1085;&#1072;&#1103;\&#1050;&#1086;&#1087;&#1080;&#1103;%20&#1042;&#1072;&#1083;&#1100;&#1089;_&#1076;&#1086;&#1078;&#1076;&#1103;_-_&#1082;&#1088;&#1072;&#1089;&#1080;&#1074;&#1072;&#1103;_&#1084;&#1077;&#1083;&#1086;&#1076;&#1080;&#1103;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1.xml"/><Relationship Id="rId1" Type="http://schemas.openxmlformats.org/officeDocument/2006/relationships/audio" Target="file:///C:\Documents%20and%20Settings\&#1074;&#1086;&#1074;&#1072;\&#1056;&#1072;&#1073;&#1086;&#1095;&#1080;&#1081;%20&#1089;&#1090;&#1086;&#1083;\&#1089;&#1090;&#1080;&#1093;&#1080;\&#1087;&#1088;&#1077;&#1079;&#1077;&#1085;&#1090;&#1072;&#1094;&#1080;&#1103;%20&#1092;&#1077;&#1082;&#1083;&#1080;&#1085;&#1072;\Paul%20Mauriat%20-%20Love%20Is%20Blue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24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6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вова\Рабочий стол\стихи\книг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643998" cy="6286544"/>
          </a:xfrm>
          <a:prstGeom prst="rect">
            <a:avLst/>
          </a:prstGeom>
          <a:noFill/>
        </p:spPr>
      </p:pic>
      <p:pic>
        <p:nvPicPr>
          <p:cNvPr id="6" name="Копия вальс цвет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501090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1"/>
            <a:ext cx="8358246" cy="571503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Познание своего тела.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2071678"/>
            <a:ext cx="2714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Чтобы хорошо видеть, нужно делать гимнастику для глаз.</a:t>
            </a:r>
            <a:endParaRPr lang="ru-RU" sz="1600" b="1" dirty="0"/>
          </a:p>
        </p:txBody>
      </p:sp>
      <p:pic>
        <p:nvPicPr>
          <p:cNvPr id="6" name="Picture 2" descr="D:\Коллекция картинок для презентации\AG00315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643446"/>
            <a:ext cx="1714512" cy="19347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57752" y="857232"/>
            <a:ext cx="37862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Если заниматься спортом, то тело будет сильным и здоровым.</a:t>
            </a:r>
            <a:endParaRPr lang="ru-RU" sz="2000" b="1" dirty="0"/>
          </a:p>
        </p:txBody>
      </p:sp>
      <p:sp>
        <p:nvSpPr>
          <p:cNvPr id="9" name="Рисунок 8"/>
          <p:cNvSpPr>
            <a:spLocks noGrp="1"/>
          </p:cNvSpPr>
          <p:nvPr>
            <p:ph type="pic" idx="1"/>
          </p:nvPr>
        </p:nvSpPr>
        <p:spPr>
          <a:xfrm rot="420000">
            <a:off x="1058649" y="1349868"/>
            <a:ext cx="2362125" cy="2277682"/>
          </a:xfrm>
        </p:spPr>
      </p:sp>
      <p:pic>
        <p:nvPicPr>
          <p:cNvPr id="3074" name="Picture 2" descr="C:\Documents and Settings\вова\Мои документы\SDC1519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928670"/>
            <a:ext cx="4286280" cy="3500462"/>
          </a:xfrm>
          <a:prstGeom prst="rect">
            <a:avLst/>
          </a:prstGeom>
          <a:noFill/>
        </p:spPr>
      </p:pic>
      <p:pic>
        <p:nvPicPr>
          <p:cNvPr id="3075" name="Picture 3" descr="C:\Documents and Settings\вова\Мои документы\SDC1004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2928934"/>
            <a:ext cx="4176000" cy="3132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7030A0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99FF"/>
                </a:solidFill>
              </a:rPr>
              <a:t/>
            </a:r>
            <a:br>
              <a:rPr lang="ru-RU" dirty="0" smtClean="0">
                <a:solidFill>
                  <a:srgbClr val="FF99FF"/>
                </a:solidFill>
              </a:rPr>
            </a:br>
            <a:endParaRPr lang="ru-RU" sz="4000" b="1" dirty="0"/>
          </a:p>
        </p:txBody>
      </p:sp>
      <p:pic>
        <p:nvPicPr>
          <p:cNvPr id="4" name="Picture 2" descr="D:\Коллекция картинок для презентации\AG00315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714620"/>
            <a:ext cx="1714512" cy="19347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428604"/>
            <a:ext cx="4857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Занятие по ознакомлению с красотой внутреннего мира человека «Моё доброе сердце».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Picture 2" descr="C:\Documents and Settings\вова\Мои документы\новые фото 0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1428736"/>
            <a:ext cx="6744562" cy="5112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5357826"/>
            <a:ext cx="5181608" cy="500066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3200" b="1" dirty="0" smtClean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857892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Сердце солдата полно мужество, отваги, верности и любви к Родине.</a:t>
            </a:r>
            <a:endParaRPr lang="ru-RU" sz="2000" b="1" dirty="0"/>
          </a:p>
        </p:txBody>
      </p:sp>
      <p:pic>
        <p:nvPicPr>
          <p:cNvPr id="1027" name="Picture 3" descr="C:\Documents and Settings\вова\Мои документы\Презентация Уткина Н.А\100_48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785794"/>
            <a:ext cx="6408499" cy="507209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-428660" y="214290"/>
            <a:ext cx="8242204" cy="500066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Познаём человеческие качества.</a:t>
            </a:r>
            <a:endParaRPr lang="ru-RU" sz="3600" dirty="0"/>
          </a:p>
        </p:txBody>
      </p:sp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42852"/>
            <a:ext cx="8191528" cy="1000132"/>
          </a:xfrm>
        </p:spPr>
        <p:txBody>
          <a:bodyPr>
            <a:noAutofit/>
          </a:bodyPr>
          <a:lstStyle/>
          <a:p>
            <a:pPr algn="ctr"/>
            <a:r>
              <a:rPr lang="ru-RU" sz="2800" u="sng" dirty="0" smtClean="0">
                <a:solidFill>
                  <a:srgbClr val="FA1E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Познаём  родную природу, </a:t>
            </a:r>
            <a:br>
              <a:rPr lang="ru-RU" sz="2800" u="sng" dirty="0" smtClean="0">
                <a:solidFill>
                  <a:srgbClr val="FA1E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800" u="sng" dirty="0" smtClean="0">
                <a:solidFill>
                  <a:srgbClr val="FA1E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учимся наблюдать и жить в гармонии с ней</a:t>
            </a:r>
            <a:endParaRPr lang="ru-RU" sz="2800" u="sng" dirty="0">
              <a:solidFill>
                <a:srgbClr val="FA1E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1500174"/>
            <a:ext cx="2071670" cy="4929222"/>
          </a:xfrm>
        </p:spPr>
        <p:txBody>
          <a:bodyPr>
            <a:normAutofit fontScale="55000" lnSpcReduction="20000"/>
          </a:bodyPr>
          <a:lstStyle/>
          <a:p>
            <a:pPr marL="342900" indent="-342900"/>
            <a:r>
              <a:rPr lang="ru-RU" sz="3000" b="1" dirty="0" smtClean="0">
                <a:solidFill>
                  <a:srgbClr val="3408EE"/>
                </a:solidFill>
                <a:latin typeface="Monotype Corsiva" pitchFamily="66" charset="0"/>
              </a:rPr>
              <a:t>Применяем практические знания, </a:t>
            </a:r>
          </a:p>
          <a:p>
            <a:pPr marL="342900" indent="-342900"/>
            <a:r>
              <a:rPr lang="ru-RU" sz="3000" b="1" dirty="0" smtClean="0">
                <a:solidFill>
                  <a:srgbClr val="3408EE"/>
                </a:solidFill>
                <a:latin typeface="Monotype Corsiva" pitchFamily="66" charset="0"/>
              </a:rPr>
              <a:t>полученные на занятии «Путешествие капельки».</a:t>
            </a:r>
          </a:p>
          <a:p>
            <a:pPr marL="342900" indent="-342900"/>
            <a:endParaRPr lang="ru-RU" sz="3000" b="1" dirty="0" smtClean="0">
              <a:solidFill>
                <a:srgbClr val="3408EE"/>
              </a:solidFill>
              <a:latin typeface="Monotype Corsiva" pitchFamily="66" charset="0"/>
            </a:endParaRPr>
          </a:p>
          <a:p>
            <a:pPr marL="342900" indent="-342900"/>
            <a:endParaRPr lang="ru-RU" sz="3000" b="1" dirty="0" smtClean="0">
              <a:solidFill>
                <a:srgbClr val="3408EE"/>
              </a:solidFill>
              <a:latin typeface="Monotype Corsiva" pitchFamily="66" charset="0"/>
            </a:endParaRPr>
          </a:p>
          <a:p>
            <a:pPr marL="342900" indent="-342900"/>
            <a:endParaRPr lang="ru-RU" sz="3000" b="1" dirty="0" smtClean="0">
              <a:solidFill>
                <a:srgbClr val="3408EE"/>
              </a:solidFill>
              <a:latin typeface="Monotype Corsiva" pitchFamily="66" charset="0"/>
            </a:endParaRPr>
          </a:p>
          <a:p>
            <a:pPr marL="342900" indent="-342900"/>
            <a:endParaRPr lang="ru-RU" sz="3000" b="1" dirty="0" smtClean="0">
              <a:solidFill>
                <a:srgbClr val="3408EE"/>
              </a:solidFill>
              <a:latin typeface="Monotype Corsiva" pitchFamily="66" charset="0"/>
            </a:endParaRPr>
          </a:p>
          <a:p>
            <a:pPr marL="342900" indent="-342900"/>
            <a:endParaRPr lang="ru-RU" sz="3000" b="1" dirty="0" smtClean="0">
              <a:solidFill>
                <a:srgbClr val="3408EE"/>
              </a:solidFill>
              <a:latin typeface="Monotype Corsiva" pitchFamily="66" charset="0"/>
            </a:endParaRPr>
          </a:p>
          <a:p>
            <a:pPr marL="342900" indent="-342900"/>
            <a:endParaRPr lang="ru-RU" sz="3000" b="1" dirty="0" smtClean="0">
              <a:solidFill>
                <a:srgbClr val="3408EE"/>
              </a:solidFill>
              <a:latin typeface="Monotype Corsiva" pitchFamily="66" charset="0"/>
            </a:endParaRPr>
          </a:p>
          <a:p>
            <a:pPr marL="342900" indent="-342900"/>
            <a:endParaRPr lang="ru-RU" sz="3000" b="1" dirty="0" smtClean="0">
              <a:solidFill>
                <a:srgbClr val="3408EE"/>
              </a:solidFill>
              <a:latin typeface="Monotype Corsiva" pitchFamily="66" charset="0"/>
            </a:endParaRPr>
          </a:p>
          <a:p>
            <a:pPr marL="342900" indent="-342900"/>
            <a:r>
              <a:rPr lang="ru-RU" sz="3000" b="1" dirty="0" smtClean="0">
                <a:solidFill>
                  <a:srgbClr val="3408EE"/>
                </a:solidFill>
                <a:latin typeface="Monotype Corsiva" pitchFamily="66" charset="0"/>
              </a:rPr>
              <a:t>Воздух необходим корням растений, </a:t>
            </a:r>
          </a:p>
          <a:p>
            <a:pPr marL="342900" indent="-342900"/>
            <a:r>
              <a:rPr lang="ru-RU" sz="3000" b="1" dirty="0" smtClean="0">
                <a:solidFill>
                  <a:srgbClr val="3408EE"/>
                </a:solidFill>
                <a:latin typeface="Monotype Corsiva" pitchFamily="66" charset="0"/>
              </a:rPr>
              <a:t>они тоже дышат, </a:t>
            </a:r>
          </a:p>
          <a:p>
            <a:pPr marL="342900" indent="-342900"/>
            <a:r>
              <a:rPr lang="ru-RU" sz="3000" b="1" dirty="0" smtClean="0">
                <a:solidFill>
                  <a:srgbClr val="3408EE"/>
                </a:solidFill>
                <a:latin typeface="Monotype Corsiva" pitchFamily="66" charset="0"/>
              </a:rPr>
              <a:t>поэтому землю на клумбе нужно рыхлить.</a:t>
            </a:r>
            <a:endParaRPr lang="ru-RU" sz="1800" dirty="0" smtClean="0"/>
          </a:p>
          <a:p>
            <a:endParaRPr lang="ru-RU" sz="1800" dirty="0"/>
          </a:p>
        </p:txBody>
      </p:sp>
      <p:pic>
        <p:nvPicPr>
          <p:cNvPr id="4" name="Picture 2" descr="C:\Documents and Settings\вова\Мои документы\SDC100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1285860"/>
            <a:ext cx="4143404" cy="3143272"/>
          </a:xfrm>
          <a:prstGeom prst="rect">
            <a:avLst/>
          </a:prstGeom>
          <a:noFill/>
        </p:spPr>
      </p:pic>
      <p:pic>
        <p:nvPicPr>
          <p:cNvPr id="5" name="Picture 3" descr="C:\Documents and Settings\вова\Мои документы\Копия 100_487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2500306"/>
            <a:ext cx="3786182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1714488"/>
            <a:ext cx="4572000" cy="642942"/>
          </a:xfrm>
        </p:spPr>
        <p:txBody>
          <a:bodyPr/>
          <a:lstStyle/>
          <a:p>
            <a:pPr algn="ctr"/>
            <a:r>
              <a:rPr lang="ru-RU" sz="1800" b="1" dirty="0" smtClean="0">
                <a:latin typeface="+mj-lt"/>
              </a:rPr>
              <a:t>Экспериментальная деятельность с детьми дошкольного возраста.</a:t>
            </a:r>
          </a:p>
          <a:p>
            <a:pPr algn="ctr"/>
            <a:endParaRPr lang="ru-RU" sz="1800" b="1" dirty="0">
              <a:latin typeface="+mj-lt"/>
            </a:endParaRPr>
          </a:p>
        </p:txBody>
      </p:sp>
      <p:pic>
        <p:nvPicPr>
          <p:cNvPr id="1026" name="Picture 2" descr="D:\Коллекция картинок для презентации\AG00315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290"/>
            <a:ext cx="1139502" cy="1285860"/>
          </a:xfrm>
          <a:prstGeom prst="rect">
            <a:avLst/>
          </a:prstGeom>
          <a:noFill/>
        </p:spPr>
      </p:pic>
      <p:pic>
        <p:nvPicPr>
          <p:cNvPr id="1027" name="Picture 3" descr="D:\Коллекция картинок для презентации\j028357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64" y="214290"/>
            <a:ext cx="1314450" cy="895350"/>
          </a:xfrm>
          <a:prstGeom prst="rect">
            <a:avLst/>
          </a:prstGeom>
          <a:noFill/>
        </p:spPr>
      </p:pic>
      <p:pic>
        <p:nvPicPr>
          <p:cNvPr id="1028" name="Picture 4" descr="D:\Коллекция картинок для презентации\j028357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86944">
            <a:off x="6816175" y="5836251"/>
            <a:ext cx="1688138" cy="1149891"/>
          </a:xfrm>
          <a:prstGeom prst="rect">
            <a:avLst/>
          </a:prstGeom>
          <a:noFill/>
        </p:spPr>
      </p:pic>
      <p:pic>
        <p:nvPicPr>
          <p:cNvPr id="1029" name="Picture 5" descr="D:\Коллекция картинок для презентации\j028357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35183">
            <a:off x="3923954" y="5870991"/>
            <a:ext cx="1314450" cy="895350"/>
          </a:xfrm>
          <a:prstGeom prst="rect">
            <a:avLst/>
          </a:prstGeom>
          <a:noFill/>
        </p:spPr>
      </p:pic>
      <p:pic>
        <p:nvPicPr>
          <p:cNvPr id="11" name="Picture 5" descr="D:\Коллекция картинок для презентации\j028357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05606">
            <a:off x="4671805" y="5811064"/>
            <a:ext cx="1818025" cy="1238365"/>
          </a:xfrm>
          <a:prstGeom prst="rect">
            <a:avLst/>
          </a:prstGeom>
          <a:noFill/>
        </p:spPr>
      </p:pic>
      <p:pic>
        <p:nvPicPr>
          <p:cNvPr id="12" name="Picture 5" descr="D:\Коллекция картинок для презентации\j028357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46095">
            <a:off x="7626633" y="66240"/>
            <a:ext cx="1649453" cy="131461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3786190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FF00"/>
                </a:solidFill>
              </a:rPr>
              <a:t>Опыт «Сыпучий песок».</a:t>
            </a:r>
          </a:p>
          <a:p>
            <a:pPr algn="ctr">
              <a:lnSpc>
                <a:spcPct val="150000"/>
              </a:lnSpc>
            </a:pPr>
            <a:endParaRPr lang="ru-RU" b="1" dirty="0" smtClean="0">
              <a:solidFill>
                <a:srgbClr val="FFFF00"/>
              </a:solidFill>
            </a:endParaRPr>
          </a:p>
          <a:p>
            <a:pPr algn="ctr">
              <a:lnSpc>
                <a:spcPct val="150000"/>
              </a:lnSpc>
            </a:pPr>
            <a:endParaRPr lang="ru-RU" b="1" dirty="0" smtClean="0">
              <a:solidFill>
                <a:srgbClr val="FFFF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FF00"/>
                </a:solidFill>
              </a:rPr>
              <a:t>                    Опыт «Волшебница вода».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idx="1"/>
          </p:nvPr>
        </p:nvSpPr>
        <p:spPr>
          <a:xfrm>
            <a:off x="642910" y="500042"/>
            <a:ext cx="3629012" cy="2357454"/>
          </a:xfrm>
        </p:spPr>
      </p:sp>
      <p:pic>
        <p:nvPicPr>
          <p:cNvPr id="2" name="Picture 2" descr="C:\Documents and Settings\вова\Мои документы\SDC1007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500042"/>
            <a:ext cx="4176001" cy="3132000"/>
          </a:xfrm>
          <a:prstGeom prst="rect">
            <a:avLst/>
          </a:prstGeom>
          <a:noFill/>
        </p:spPr>
      </p:pic>
      <p:pic>
        <p:nvPicPr>
          <p:cNvPr id="3" name="Picture 3" descr="C:\Documents and Settings\вова\Мои документы\Изображение 07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4876" y="2571744"/>
            <a:ext cx="4224660" cy="316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43042" y="285728"/>
            <a:ext cx="6041912" cy="500066"/>
          </a:xfrm>
        </p:spPr>
        <p:txBody>
          <a:bodyPr/>
          <a:lstStyle/>
          <a:p>
            <a:pPr algn="ctr"/>
            <a:r>
              <a:rPr lang="ru-RU" sz="4800" dirty="0" smtClean="0"/>
              <a:t>Познаём мир вещей.</a:t>
            </a:r>
            <a:endParaRPr lang="ru-RU" sz="4800" dirty="0"/>
          </a:p>
        </p:txBody>
      </p:sp>
      <p:pic>
        <p:nvPicPr>
          <p:cNvPr id="8" name="Picture 9" descr="J00791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286124"/>
            <a:ext cx="1243013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J00791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4429132"/>
            <a:ext cx="10985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00100" y="857232"/>
            <a:ext cx="7286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Цветы можно сделать своими руками – это так красиво!</a:t>
            </a:r>
            <a:endParaRPr lang="ru-RU" sz="2000" b="1" dirty="0"/>
          </a:p>
        </p:txBody>
      </p:sp>
      <p:pic>
        <p:nvPicPr>
          <p:cNvPr id="2050" name="Picture 2" descr="C:\Documents and Settings\вова\Мои документы\100_484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57290" y="1857364"/>
            <a:ext cx="5712877" cy="4284000"/>
          </a:xfrm>
          <a:prstGeom prst="rect">
            <a:avLst/>
          </a:prstGeom>
          <a:noFill/>
        </p:spPr>
      </p:pic>
      <p:pic>
        <p:nvPicPr>
          <p:cNvPr id="11" name="Копия любовь настал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8839200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1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214290"/>
            <a:ext cx="7767662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Расширение знаний о предметах быта наших предков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28736"/>
            <a:ext cx="7543824" cy="5027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Знакомство детей с миром вещей на экскурсии в музее нашего детского сада.</a:t>
            </a: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2400" b="1" dirty="0"/>
          </a:p>
        </p:txBody>
      </p:sp>
      <p:pic>
        <p:nvPicPr>
          <p:cNvPr id="2050" name="Picture 2" descr="C:\Documents and Settings\вова\Мои документы\Копия (2) новые фото 0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2214554"/>
            <a:ext cx="5760001" cy="432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Улица нашего города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9507" name="Picture 3" descr="D:\Коллекция картинок для презентации\AG00317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714620"/>
            <a:ext cx="2357454" cy="3027922"/>
          </a:xfrm>
          <a:prstGeom prst="rect">
            <a:avLst/>
          </a:prstGeom>
          <a:noFill/>
        </p:spPr>
      </p:pic>
      <p:pic>
        <p:nvPicPr>
          <p:cNvPr id="14950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10250" y="785794"/>
            <a:ext cx="3333750" cy="2095500"/>
          </a:xfrm>
          <a:prstGeom prst="wedgeEllipseCallou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Прямоугольник 5"/>
          <p:cNvSpPr/>
          <p:nvPr/>
        </p:nvSpPr>
        <p:spPr>
          <a:xfrm>
            <a:off x="428596" y="5786454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занятии « Путешествие в мир транспорта»</a:t>
            </a:r>
            <a:endParaRPr lang="ru-RU" sz="2400" b="1" dirty="0" smtClean="0">
              <a:solidFill>
                <a:srgbClr val="FA1E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 descr="C:\Documents and Settings\вова\Мои документы\SDC1544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1071546"/>
            <a:ext cx="4703999" cy="352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71435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Познавательно-речевое развитие играет важную роль в жизни ребёнка.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14876" y="1285860"/>
            <a:ext cx="4103222" cy="200026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Чтобы  составить  рассказ об игрушке нужно быть очень наблюдательным.</a:t>
            </a:r>
            <a:endParaRPr lang="ru-RU" sz="2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Documents and Settings\вова\Мои документы\Копия SDC1526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85794"/>
            <a:ext cx="4928726" cy="4857784"/>
          </a:xfrm>
          <a:prstGeom prst="rect">
            <a:avLst/>
          </a:prstGeom>
          <a:noFill/>
        </p:spPr>
      </p:pic>
      <p:sp>
        <p:nvSpPr>
          <p:cNvPr id="6" name="Рисунок 5"/>
          <p:cNvSpPr>
            <a:spLocks noGrp="1"/>
          </p:cNvSpPr>
          <p:nvPr>
            <p:ph type="pic" idx="1"/>
          </p:nvPr>
        </p:nvSpPr>
        <p:spPr>
          <a:xfrm>
            <a:off x="4572000" y="2285992"/>
            <a:ext cx="4206240" cy="4206240"/>
          </a:xfrm>
        </p:spPr>
      </p:sp>
      <p:pic>
        <p:nvPicPr>
          <p:cNvPr id="2051" name="Picture 3" descr="C:\Documents and Settings\вова\Мои документы\Копия SDC1527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2143116"/>
            <a:ext cx="4857752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285860"/>
            <a:ext cx="3429000" cy="107157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Познавательное развитие. Труд людей.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«Быть артистом хорошо,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военным лучше,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643578"/>
            <a:ext cx="42148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«В моряки бы я пошёл,</a:t>
            </a:r>
          </a:p>
          <a:p>
            <a:pPr algn="ctr"/>
            <a:r>
              <a:rPr lang="ru-RU" sz="2000" b="1" dirty="0" smtClean="0"/>
              <a:t>Пусть меня научат».</a:t>
            </a:r>
            <a:endParaRPr lang="ru-RU" sz="2000" b="1" dirty="0"/>
          </a:p>
        </p:txBody>
      </p:sp>
      <p:pic>
        <p:nvPicPr>
          <p:cNvPr id="2050" name="Picture 2" descr="C:\Documents and Settings\вова\Мои документы\SDC114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214422"/>
            <a:ext cx="4416000" cy="3312000"/>
          </a:xfrm>
          <a:prstGeom prst="rect">
            <a:avLst/>
          </a:prstGeom>
          <a:noFill/>
        </p:spPr>
      </p:pic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4937760" y="2651760"/>
            <a:ext cx="3349016" cy="2706066"/>
          </a:xfrm>
        </p:spPr>
      </p:sp>
      <p:pic>
        <p:nvPicPr>
          <p:cNvPr id="2051" name="Picture 3" descr="C:\Documents and Settings\вова\Мои документы\SDC1146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2538000"/>
            <a:ext cx="4368001" cy="3276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1142984"/>
            <a:ext cx="4246098" cy="3429024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Фёклина Елена Юрьевна – воспитатель высшей категории, образование высшее, в МДОУ </a:t>
            </a:r>
            <a:r>
              <a:rPr lang="ru-RU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црр</a:t>
            </a: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– детском саду №13 работает с мая 1987 года. Обобщила опыт работы по теме «Обучение грамоте в детском саду», с 2005 года работает по теме «Познавательное развитие детей при ознакомлении с окружающим миром». 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2" descr="C:\Documents and Settings\вова\Мои документы\Презентация Уткина Н.А\100_482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142984"/>
            <a:ext cx="4286773" cy="400052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Ознакомление с трудом взрослых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Книжки выбираем сами и читаем их с друзьями</a:t>
            </a:r>
            <a:endParaRPr lang="ru-RU" sz="2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E:\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214290"/>
            <a:ext cx="3760789" cy="2820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071802" y="2928934"/>
            <a:ext cx="3429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Экскурсия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в библиотеку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Рисунок 8"/>
          <p:cNvSpPr>
            <a:spLocks noGrp="1"/>
          </p:cNvSpPr>
          <p:nvPr>
            <p:ph type="pic" idx="1"/>
          </p:nvPr>
        </p:nvSpPr>
        <p:spPr>
          <a:xfrm>
            <a:off x="1357290" y="283254"/>
            <a:ext cx="7577168" cy="5503200"/>
          </a:xfrm>
        </p:spPr>
      </p:sp>
      <p:pic>
        <p:nvPicPr>
          <p:cNvPr id="3" name="Picture 2" descr="C:\Documents and Settings\вова\Мои документы\Копия SDC156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52" y="214290"/>
            <a:ext cx="4286280" cy="4071966"/>
          </a:xfrm>
          <a:prstGeom prst="rect">
            <a:avLst/>
          </a:prstGeom>
          <a:noFill/>
        </p:spPr>
      </p:pic>
      <p:pic>
        <p:nvPicPr>
          <p:cNvPr id="6" name="Picture 3" descr="C:\Documents and Settings\вова\Мои документы\Копия SDC1565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2" y="1785926"/>
            <a:ext cx="4357718" cy="392909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10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143248"/>
            <a:ext cx="4286280" cy="285752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FA1EBB"/>
                </a:solidFill>
              </a:rPr>
              <a:t>Мой дом будущего.</a:t>
            </a:r>
            <a:endParaRPr lang="ru-RU" sz="1800" dirty="0">
              <a:solidFill>
                <a:srgbClr val="FA1EBB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214942" y="3143248"/>
            <a:ext cx="3500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Творцом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быть не легко.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428604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Познаём красоту творческого труда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1928802"/>
            <a:ext cx="3929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Учимся выражать свои чувства и впечатления в продуктивной творческой деятельности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вова\Мои документы\Копия 100_48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285728"/>
            <a:ext cx="3600568" cy="2700000"/>
          </a:xfrm>
          <a:prstGeom prst="rect">
            <a:avLst/>
          </a:prstGeom>
          <a:noFill/>
        </p:spPr>
      </p:pic>
      <p:pic>
        <p:nvPicPr>
          <p:cNvPr id="1027" name="Picture 3" descr="C:\Documents and Settings\вова\Мои документы\Копия PICT106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429000"/>
            <a:ext cx="4128000" cy="3096000"/>
          </a:xfrm>
          <a:prstGeom prst="rect">
            <a:avLst/>
          </a:prstGeom>
          <a:noFill/>
        </p:spPr>
      </p:pic>
      <p:sp>
        <p:nvSpPr>
          <p:cNvPr id="11" name="Рисунок 10"/>
          <p:cNvSpPr>
            <a:spLocks noGrp="1"/>
          </p:cNvSpPr>
          <p:nvPr>
            <p:ph type="pic" idx="1"/>
          </p:nvPr>
        </p:nvSpPr>
        <p:spPr>
          <a:xfrm rot="11099951" flipH="1" flipV="1">
            <a:off x="4197612" y="7640636"/>
            <a:ext cx="1002165" cy="1247798"/>
          </a:xfrm>
        </p:spPr>
      </p:sp>
      <p:pic>
        <p:nvPicPr>
          <p:cNvPr id="1028" name="Picture 4" descr="C:\Documents and Settings\вова\Мои документы\SDC1596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3714752"/>
            <a:ext cx="3984000" cy="298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3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586690" cy="16002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Тематическая выставка с целью закрепления полученных знаний. Окружающий мир. «Моя семья».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Рисунок 8"/>
          <p:cNvSpPr>
            <a:spLocks noGrp="1"/>
          </p:cNvSpPr>
          <p:nvPr>
            <p:ph type="pic" idx="1"/>
          </p:nvPr>
        </p:nvSpPr>
        <p:spPr>
          <a:xfrm>
            <a:off x="0" y="0"/>
            <a:ext cx="9001873" cy="4581525"/>
          </a:xfrm>
        </p:spPr>
      </p:sp>
      <p:pic>
        <p:nvPicPr>
          <p:cNvPr id="2050" name="Picture 2" descr="C:\Documents and Settings\вова\Мои документы\SDC132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14290"/>
            <a:ext cx="8786874" cy="4356000"/>
          </a:xfrm>
          <a:prstGeom prst="rect">
            <a:avLst/>
          </a:prstGeom>
          <a:noFill/>
        </p:spPr>
      </p:pic>
      <p:pic>
        <p:nvPicPr>
          <p:cNvPr id="6" name="Копия Вальс_дождя_-_красивая_мелод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715404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8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85729"/>
            <a:ext cx="7677176" cy="85725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Познаём  историю родного города, почувствуем уважение к защитникам, землякам – героям.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1285861"/>
            <a:ext cx="3214710" cy="714379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У памятника К. А. Мерецкову.</a:t>
            </a:r>
          </a:p>
          <a:p>
            <a:endParaRPr lang="ru-RU" sz="2000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5572140"/>
            <a:ext cx="6388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Познавательная экскурсия по родному городу.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>
          <a:xfrm rot="420000">
            <a:off x="3365620" y="1409709"/>
            <a:ext cx="4617720" cy="3931920"/>
          </a:xfrm>
        </p:spPr>
      </p:sp>
      <p:pic>
        <p:nvPicPr>
          <p:cNvPr id="3074" name="Picture 2" descr="C:\Documents and Settings\вова\Мои документы\100_48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15229">
            <a:off x="3498481" y="1481179"/>
            <a:ext cx="4657984" cy="3806609"/>
          </a:xfrm>
          <a:prstGeom prst="rect">
            <a:avLst/>
          </a:prstGeom>
          <a:noFill/>
        </p:spPr>
      </p:pic>
      <p:pic>
        <p:nvPicPr>
          <p:cNvPr id="3075" name="Picture 3" descr="C:\Documents and Settings\вова\Мои документы\100_486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-273487" y="2880227"/>
            <a:ext cx="4032630" cy="269909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олна 4"/>
          <p:cNvSpPr/>
          <p:nvPr/>
        </p:nvSpPr>
        <p:spPr>
          <a:xfrm>
            <a:off x="928662" y="0"/>
            <a:ext cx="7572428" cy="92867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15304" cy="64291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Наш музей боевой славы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857232"/>
            <a:ext cx="7215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FFFF"/>
                </a:solidFill>
              </a:rPr>
              <a:t>Знакомство с боевым прошлым земляков - героев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/>
      </p:sp>
      <p:pic>
        <p:nvPicPr>
          <p:cNvPr id="3074" name="Picture 2" descr="C:\Documents and Settings\вова\Мои документы\Презентация Уткина Н.А\100_48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1428736"/>
            <a:ext cx="6528996" cy="4896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5929330"/>
            <a:ext cx="5486400" cy="500066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3408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Познаём взаимосвязь человека, Земли и космоса.</a:t>
            </a:r>
            <a:endParaRPr lang="ru-RU" sz="2400" dirty="0">
              <a:solidFill>
                <a:srgbClr val="3408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J00791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428868"/>
            <a:ext cx="10985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142852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Беседа о космосе на занятии «Космическая гостья».</a:t>
            </a:r>
            <a:r>
              <a:rPr lang="ru-RU" sz="2000" b="1" dirty="0" smtClean="0">
                <a:solidFill>
                  <a:srgbClr val="3408EE"/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3408EE"/>
                </a:solidFill>
              </a:rPr>
              <a:t>о России и родном городе.</a:t>
            </a:r>
            <a:endParaRPr lang="ru-RU" sz="2000" b="1" dirty="0">
              <a:solidFill>
                <a:srgbClr val="3408EE"/>
              </a:solidFill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 descr="C:\Documents and Settings\вова\Мои документы\Копия SDC1597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571480"/>
            <a:ext cx="6528000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858280" cy="285752"/>
          </a:xfrm>
        </p:spPr>
        <p:txBody>
          <a:bodyPr>
            <a:noAutofit/>
          </a:bodyPr>
          <a:lstStyle/>
          <a:p>
            <a:r>
              <a:rPr lang="ru-RU" sz="1400" dirty="0" smtClean="0"/>
              <a:t>Знания, полученные на экскурсиях, во время наблюдений, бесед , успешно применяются в жизни </a:t>
            </a:r>
            <a:endParaRPr lang="ru-RU" sz="1400" dirty="0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4357686" y="5715016"/>
            <a:ext cx="45720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« Теперь я знаю, как управлять движением на дороге! 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357158" y="642918"/>
            <a:ext cx="3929122" cy="2928958"/>
          </a:xfrm>
        </p:spPr>
      </p:sp>
      <p:pic>
        <p:nvPicPr>
          <p:cNvPr id="1026" name="Picture 2" descr="C:\Documents and Settings\вова\Мои документы\Изображение 0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500042"/>
            <a:ext cx="4127495" cy="3214710"/>
          </a:xfrm>
          <a:prstGeom prst="rect">
            <a:avLst/>
          </a:prstGeom>
          <a:noFill/>
        </p:spPr>
      </p:pic>
      <p:pic>
        <p:nvPicPr>
          <p:cNvPr id="1027" name="Picture 3" descr="C:\Documents and Settings\вова\Мои документы\SDC1544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762000"/>
            <a:ext cx="4128000" cy="3096000"/>
          </a:xfrm>
          <a:prstGeom prst="rect">
            <a:avLst/>
          </a:prstGeom>
          <a:noFill/>
        </p:spPr>
      </p:pic>
      <p:pic>
        <p:nvPicPr>
          <p:cNvPr id="1028" name="Picture 4" descr="C:\Documents and Settings\вова\Мои документы\SDC1544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1785926"/>
            <a:ext cx="4704000" cy="352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88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285728"/>
            <a:ext cx="3214678" cy="17145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родителями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целью вовлечения родителей в совместную деятельность с детьми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857232"/>
            <a:ext cx="23574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Совместное проведение познавательной</a:t>
            </a:r>
          </a:p>
          <a:p>
            <a:pPr algn="ctr">
              <a:lnSpc>
                <a:spcPct val="100000"/>
              </a:lnSpc>
            </a:pPr>
            <a:r>
              <a:rPr lang="ru-RU" sz="1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викторины «Что, где, когда?»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43570" y="2357430"/>
            <a:ext cx="23231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 – </a:t>
            </a:r>
          </a:p>
          <a:p>
            <a:pPr algn="ctr">
              <a:lnSpc>
                <a:spcPct val="100000"/>
              </a:lnSpc>
            </a:pPr>
            <a:r>
              <a:rPr lang="ru-RU" sz="20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помощники!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86116" y="6324380"/>
            <a:ext cx="2500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Маме  тоже интересно</a:t>
            </a:r>
            <a:r>
              <a:rPr lang="ru-RU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86282" y="4286256"/>
            <a:ext cx="4357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 smtClean="0">
                <a:solidFill>
                  <a:srgbClr val="3408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Папка-передвижка «Роль речи в познавательном развитии детей»</a:t>
            </a:r>
          </a:p>
        </p:txBody>
      </p:sp>
      <p:pic>
        <p:nvPicPr>
          <p:cNvPr id="17" name="Picture 40" descr="5006fb8f46f8d0ec13a20ec3b897513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143512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вова\Мои документы\Копия PICT107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428604"/>
            <a:ext cx="3071999" cy="2304000"/>
          </a:xfrm>
          <a:prstGeom prst="rect">
            <a:avLst/>
          </a:prstGeom>
          <a:noFill/>
        </p:spPr>
      </p:pic>
      <p:pic>
        <p:nvPicPr>
          <p:cNvPr id="1029" name="Picture 5" descr="C:\Documents and Settings\вова\Мои документы\Копия SDC1005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3000372"/>
            <a:ext cx="4367999" cy="3276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 rot="21315593">
            <a:off x="1635391" y="1376302"/>
            <a:ext cx="6301847" cy="3533567"/>
          </a:xfrm>
          <a:gradFill>
            <a:gsLst>
              <a:gs pos="0">
                <a:srgbClr val="7030A0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bliqueBottom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Спасибо за внимание!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7" name="Picture 9" descr="J00791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00438"/>
            <a:ext cx="1243013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J00791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4357694"/>
            <a:ext cx="10985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aul Mauriat - Love Is Blu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1285852" y="38576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6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8072494" cy="2000263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3408EE"/>
                </a:solidFill>
              </a:rPr>
              <a:t>Планирование  деятельности </a:t>
            </a:r>
            <a:br>
              <a:rPr lang="ru-RU" sz="1800" b="1" dirty="0" smtClean="0">
                <a:solidFill>
                  <a:srgbClr val="3408EE"/>
                </a:solidFill>
              </a:rPr>
            </a:br>
            <a:r>
              <a:rPr lang="ru-RU" sz="1800" b="1" dirty="0" smtClean="0">
                <a:solidFill>
                  <a:srgbClr val="3408EE"/>
                </a:solidFill>
              </a:rPr>
              <a:t>по теме: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700" b="1" u="sng" dirty="0" smtClean="0">
                <a:solidFill>
                  <a:srgbClr val="FF0000"/>
                </a:solidFill>
              </a:rPr>
              <a:t>«Познавательное развитие детей при ознакомлении с окружающим миром»</a:t>
            </a:r>
            <a:endParaRPr lang="ru-RU" sz="2700" b="1" u="sng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000240"/>
            <a:ext cx="8072494" cy="414340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800" b="1" u="sng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Цель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:</a:t>
            </a: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1800" dirty="0" smtClean="0">
                <a:latin typeface="Georgia" pitchFamily="18" charset="0"/>
              </a:rPr>
              <a:t>развивать общие познавательные способности с целью повышения уровня умственного и нравственного</a:t>
            </a: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 воспитания дошкольников.</a:t>
            </a:r>
          </a:p>
          <a:p>
            <a:pPr algn="ctr"/>
            <a:r>
              <a:rPr lang="ru-RU" sz="1800" b="1" u="sng" dirty="0" smtClean="0">
                <a:solidFill>
                  <a:srgbClr val="FF0000"/>
                </a:solidFill>
                <a:latin typeface="Georgia" pitchFamily="18" charset="0"/>
              </a:rPr>
              <a:t>Задачи:</a:t>
            </a:r>
          </a:p>
          <a:p>
            <a:pPr algn="ctr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1800" dirty="0" smtClean="0">
                <a:solidFill>
                  <a:srgbClr val="0070C0"/>
                </a:solidFill>
                <a:latin typeface="Georgia" pitchFamily="18" charset="0"/>
              </a:rPr>
              <a:t>формирование  общих познавательных способностей: умения наблюдать, отбирать необходимую информацию, обобщать способы собственной деятельности;</a:t>
            </a:r>
          </a:p>
          <a:p>
            <a:pPr algn="ctr">
              <a:buFont typeface="Arial" pitchFamily="34" charset="0"/>
              <a:buChar char="•"/>
            </a:pPr>
            <a:endParaRPr lang="ru-RU" sz="1800" dirty="0" smtClean="0">
              <a:solidFill>
                <a:srgbClr val="0070C0"/>
              </a:solidFill>
              <a:latin typeface="Georgia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1800" dirty="0" smtClean="0">
                <a:solidFill>
                  <a:srgbClr val="7030A0"/>
                </a:solidFill>
                <a:latin typeface="Georgia" pitchFamily="18" charset="0"/>
              </a:rPr>
              <a:t>активизация мыслительной деятельности с целью познания внутреннего мира своей души и мира вокруг нас, развитие воображения, внимания и интуиции;</a:t>
            </a:r>
          </a:p>
          <a:p>
            <a:pPr algn="ctr">
              <a:buFont typeface="Arial" pitchFamily="34" charset="0"/>
              <a:buChar char="•"/>
            </a:pPr>
            <a:endParaRPr lang="ru-RU" sz="1800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 воспитание чувства взаимопомощи, гармонии и взаимосвязи субъективного и объективного мира;</a:t>
            </a:r>
          </a:p>
          <a:p>
            <a:pPr algn="ctr">
              <a:buFont typeface="Arial" pitchFamily="34" charset="0"/>
              <a:buChar char="•"/>
            </a:pPr>
            <a:endParaRPr lang="ru-RU" sz="18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</a:p>
          <a:p>
            <a:pPr algn="ctr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  <a:latin typeface="Georgia" pitchFamily="18" charset="0"/>
              </a:rPr>
              <a:t>способствовать активному вовлечению родителей в совместную деятельность с ребенком в условиях семьи и детского сада.</a:t>
            </a:r>
          </a:p>
          <a:p>
            <a:pPr algn="l">
              <a:buFontTx/>
              <a:buChar char="-"/>
            </a:pPr>
            <a:endParaRPr lang="ru-RU" sz="1800" dirty="0" smtClean="0">
              <a:latin typeface="Georgia" pitchFamily="18" charset="0"/>
            </a:endParaRPr>
          </a:p>
          <a:p>
            <a:pPr algn="l">
              <a:buFontTx/>
              <a:buChar char="-"/>
            </a:pPr>
            <a:endParaRPr lang="ru-RU" sz="2400" dirty="0" smtClean="0"/>
          </a:p>
          <a:p>
            <a:pPr algn="l">
              <a:buFontTx/>
              <a:buChar char="-"/>
            </a:pPr>
            <a:endParaRPr lang="ru-RU" sz="2400" dirty="0"/>
          </a:p>
        </p:txBody>
      </p:sp>
      <p:pic>
        <p:nvPicPr>
          <p:cNvPr id="4" name="Picture 7" descr="gallery_2_303_666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272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back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5572140"/>
            <a:ext cx="93503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1071546"/>
            <a:ext cx="2643206" cy="3537888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>«ЗНАНИЕ – ЭТО ТЕОРИЯ, ПОЗНАНИЕ – ЭТО  ОПЫТ.  В РЕБЁНКЕ ЕСТЬ КАЧЕСТВО НЕЗНАНИЯ, НЕВИННОСТИ. ОН СМОТРИТ С УДИВЛЕНИЕМ, ЕГО ГЛАЗА АБСОЛЮТНО ЯСНЫ. ОН СМОТРИТ ГЛУБОКО,</a:t>
            </a:r>
            <a:br>
              <a:rPr lang="ru-RU" sz="1400" dirty="0" smtClean="0"/>
            </a:br>
            <a:r>
              <a:rPr lang="ru-RU" sz="1400" dirty="0" smtClean="0"/>
              <a:t>НО В НЁМ НЕТ ПРЕДРАССУДКОВ, НЕТ СУЖДЕНИЙ.</a:t>
            </a:r>
            <a:br>
              <a:rPr lang="ru-RU" sz="1400" dirty="0" smtClean="0"/>
            </a:br>
            <a:r>
              <a:rPr lang="ru-RU" sz="1400" dirty="0" smtClean="0"/>
              <a:t>ОН НЕ ПРОЕЦИРУЕТ, И ПОТОМУ УЗНАЁТ ТО, ЧТО ЕСТЬ. РЕБЁНОК ЗНАЕТ ИСТИНУ».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                        НАРОДНАЯ      МУДРОСТЬ.</a:t>
            </a:r>
            <a:endParaRPr lang="ru-RU" sz="1400" dirty="0"/>
          </a:p>
        </p:txBody>
      </p:sp>
      <p:pic>
        <p:nvPicPr>
          <p:cNvPr id="1027" name="Picture 3" descr="C:\Documents and Settings\вова\Мои документы\Image00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571480"/>
            <a:ext cx="6143668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</a:rPr>
              <a:t>Ребёнок и окружающий мир</a:t>
            </a:r>
            <a:endParaRPr lang="ru-RU" sz="40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1397000"/>
          <a:ext cx="8501122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4286248" y="2643182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286248" y="4500570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572132" y="1857364"/>
            <a:ext cx="1928826" cy="1588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285852" y="1785926"/>
            <a:ext cx="1928826" cy="1588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трелка вниз 32"/>
          <p:cNvSpPr/>
          <p:nvPr/>
        </p:nvSpPr>
        <p:spPr>
          <a:xfrm>
            <a:off x="7215206" y="1928802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1214414" y="1857364"/>
            <a:ext cx="35719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1285852" y="3786190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7215206" y="3929066"/>
            <a:ext cx="35719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AsOne/>
      </p:bldGraphic>
      <p:bldP spid="7" grpId="0" animBg="1"/>
      <p:bldP spid="10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Лента лицом вниз 14"/>
          <p:cNvSpPr/>
          <p:nvPr/>
        </p:nvSpPr>
        <p:spPr>
          <a:xfrm>
            <a:off x="285720" y="0"/>
            <a:ext cx="8858280" cy="1928802"/>
          </a:xfrm>
          <a:prstGeom prst="ribbon">
            <a:avLst/>
          </a:prstGeom>
          <a:blipFill dpi="0" rotWithShape="1">
            <a:blip r:embed="rId4">
              <a:alphaModFix amt="53000"/>
            </a:blip>
            <a:srcRect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 rot="21416447">
            <a:off x="6065837" y="2805613"/>
            <a:ext cx="2937478" cy="1977502"/>
          </a:xfrm>
          <a:prstGeom prst="cloudCallout">
            <a:avLst/>
          </a:prstGeom>
          <a:gradFill flip="none" rotWithShape="0">
            <a:gsLst>
              <a:gs pos="25000">
                <a:srgbClr val="FF3399">
                  <a:alpha val="50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408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МДОУ ЦРР – д.сад №13 </a:t>
            </a:r>
          </a:p>
          <a:p>
            <a:pPr algn="ctr"/>
            <a:r>
              <a:rPr lang="ru-RU" sz="2000" b="1" dirty="0" smtClean="0">
                <a:solidFill>
                  <a:srgbClr val="3408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«Солнышко»</a:t>
            </a:r>
            <a:endParaRPr lang="ru-RU" sz="2000" b="1" dirty="0">
              <a:solidFill>
                <a:srgbClr val="3408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ятно 2 3"/>
          <p:cNvSpPr/>
          <p:nvPr/>
        </p:nvSpPr>
        <p:spPr>
          <a:xfrm>
            <a:off x="2786050" y="1928802"/>
            <a:ext cx="3429024" cy="100013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3408EE"/>
                </a:solidFill>
              </a:rPr>
              <a:t>Дети</a:t>
            </a:r>
            <a:endParaRPr lang="ru-RU" sz="4000" b="1" dirty="0">
              <a:solidFill>
                <a:srgbClr val="3408E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с организациями </a:t>
            </a:r>
            <a:br>
              <a:rPr lang="ru-RU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ходе работы по теме:</a:t>
            </a: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«Познавательное развитие детей при ознакомлении с окружающим миром».</a:t>
            </a:r>
            <a:endParaRPr lang="ru-RU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20784178">
            <a:off x="54502" y="3550506"/>
            <a:ext cx="3648510" cy="2114405"/>
          </a:xfrm>
          <a:prstGeom prst="cloudCallout">
            <a:avLst/>
          </a:prstGeom>
          <a:blipFill>
            <a:blip r:embed="rId5" cstate="print"/>
            <a:tile tx="0" ty="0" sx="40000" sy="4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7030A0"/>
                </a:solidFill>
              </a:rPr>
              <a:t>Историко</a:t>
            </a:r>
            <a:r>
              <a:rPr lang="ru-RU" sz="2000" b="1" dirty="0" smtClean="0">
                <a:solidFill>
                  <a:srgbClr val="7030A0"/>
                </a:solidFill>
              </a:rPr>
              <a:t> – архитектурный художественный  и архитектурный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18688021">
            <a:off x="5886519" y="2536644"/>
            <a:ext cx="357190" cy="1000132"/>
          </a:xfrm>
          <a:prstGeom prst="downArrow">
            <a:avLst/>
          </a:prstGeom>
          <a:solidFill>
            <a:srgbClr val="16DA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259780">
            <a:off x="2840068" y="2790978"/>
            <a:ext cx="357190" cy="100013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6-конечная звезда 12"/>
          <p:cNvSpPr/>
          <p:nvPr/>
        </p:nvSpPr>
        <p:spPr>
          <a:xfrm rot="21323191">
            <a:off x="3095016" y="4215220"/>
            <a:ext cx="3643338" cy="2500306"/>
          </a:xfrm>
          <a:prstGeom prst="star6">
            <a:avLst/>
          </a:prstGeom>
          <a:blipFill>
            <a:blip r:embed="rId4" cstate="print"/>
            <a:tile tx="0" ty="0" sx="40000" sy="4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Детская районная библиотека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1250390">
            <a:off x="4560741" y="2837653"/>
            <a:ext cx="357190" cy="17419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0"/>
                            </p:stCondLst>
                            <p:childTnLst>
                              <p:par>
                                <p:cTn id="4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4" grpId="0" animBg="1"/>
      <p:bldP spid="3" grpId="0"/>
      <p:bldP spid="6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    Диагностика</a:t>
            </a:r>
            <a:endParaRPr lang="ru-RU" sz="3600" b="1" dirty="0"/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428596" y="5443402"/>
            <a:ext cx="7875436" cy="41449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знаний детей об окружающем мире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2071670" y="0"/>
            <a:ext cx="5286412" cy="4214842"/>
          </a:xfrm>
          <a:prstGeom prst="wedge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214546" y="214290"/>
          <a:ext cx="4857784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14" descr="j028387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1" y="3214686"/>
            <a:ext cx="248603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4786322"/>
            <a:ext cx="8075432" cy="5626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                                       Диагностика</a:t>
            </a:r>
            <a:endParaRPr lang="ru-RU" sz="3600" b="1" dirty="0"/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857224" y="5357826"/>
            <a:ext cx="7875436" cy="57150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знаний детей по теме: «Познавательное развитие детей при ознакомлении с окружающим миром».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3428992" y="357166"/>
            <a:ext cx="4071966" cy="4357694"/>
          </a:xfrm>
          <a:prstGeom prst="foldedCorner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Критерии исследования: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ПОЗНАЙ СЕБЯ</a:t>
            </a:r>
          </a:p>
          <a:p>
            <a:pPr algn="ctr"/>
            <a:endParaRPr lang="ru-RU" sz="20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МИР ПРИРОДЫ</a:t>
            </a:r>
          </a:p>
          <a:p>
            <a:pPr algn="ctr"/>
            <a:endParaRPr lang="ru-RU" sz="20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МИР ВЕЩЕЙ</a:t>
            </a:r>
          </a:p>
          <a:p>
            <a:pPr algn="ctr"/>
            <a:endParaRPr lang="ru-RU" sz="20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ЧЕЛОВЕК-ЗЕМЛЯ-ВСЕЛЕННАЯ</a:t>
            </a:r>
          </a:p>
        </p:txBody>
      </p:sp>
      <p:pic>
        <p:nvPicPr>
          <p:cNvPr id="6" name="Picture 14" descr="j028387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928802"/>
            <a:ext cx="222886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6143644"/>
            <a:ext cx="6572296" cy="428628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rgbClr val="3408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Результаты диагностики знаний детей по теме:</a:t>
            </a:r>
            <a:br>
              <a:rPr lang="ru-RU" u="sng" dirty="0" smtClean="0">
                <a:solidFill>
                  <a:srgbClr val="3408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«Познавательное развитие детей при ознакомление с окружающим миром.»  </a:t>
            </a:r>
            <a:endParaRPr lang="ru-RU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71480"/>
            <a:ext cx="32861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3408EE"/>
                </a:solidFill>
              </a:rPr>
              <a:t>Познай себя.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85720" y="928670"/>
          <a:ext cx="3500462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3357562"/>
            <a:ext cx="52863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3408EE"/>
                </a:solidFill>
              </a:rPr>
              <a:t>Мир вещей.                    Человек-земля-вселенная</a:t>
            </a:r>
            <a:endParaRPr lang="ru-RU" sz="16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285728"/>
            <a:ext cx="29289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rgbClr val="3408EE"/>
                </a:solidFill>
              </a:rPr>
              <a:t>Мир природы.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5357818" y="3214686"/>
          <a:ext cx="3571900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4500562" y="642918"/>
          <a:ext cx="3714776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71472" y="214290"/>
            <a:ext cx="371477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Критерии исследования: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357686" y="285728"/>
            <a:ext cx="785818" cy="28575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гнутая влево стрелка 15"/>
          <p:cNvSpPr/>
          <p:nvPr/>
        </p:nvSpPr>
        <p:spPr>
          <a:xfrm rot="20168023">
            <a:off x="168500" y="366841"/>
            <a:ext cx="619330" cy="928694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000496" y="500042"/>
            <a:ext cx="357190" cy="285752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0"/>
                            </p:stCondLst>
                            <p:childTnLst>
                              <p:par>
                                <p:cTn id="56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Graphic spid="6" grpId="0">
        <p:bldAsOne/>
      </p:bldGraphic>
      <p:bldP spid="8" grpId="0"/>
      <p:bldP spid="9" grpId="0"/>
      <p:bldGraphic spid="12" grpId="0">
        <p:bldAsOne/>
      </p:bldGraphic>
      <p:bldGraphic spid="13" grpId="0">
        <p:bldAsOne/>
      </p:bldGraphic>
      <p:bldP spid="14" grpId="0" animBg="1"/>
      <p:bldP spid="15" grpId="0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кст">
  <a:themeElements>
    <a:clrScheme name="Текс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кс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1478</TotalTime>
  <Words>667</Words>
  <Application>Microsoft Office PowerPoint</Application>
  <PresentationFormat>Экран (4:3)</PresentationFormat>
  <Paragraphs>135</Paragraphs>
  <Slides>28</Slides>
  <Notes>26</Notes>
  <HiddenSlides>0</HiddenSlides>
  <MMClips>4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Поток</vt:lpstr>
      <vt:lpstr>Трек</vt:lpstr>
      <vt:lpstr>Изящная</vt:lpstr>
      <vt:lpstr>Апекс</vt:lpstr>
      <vt:lpstr>Яркая</vt:lpstr>
      <vt:lpstr>Справедливость</vt:lpstr>
      <vt:lpstr>Бумажная</vt:lpstr>
      <vt:lpstr>Текст</vt:lpstr>
      <vt:lpstr>Солнцестояние</vt:lpstr>
      <vt:lpstr>Слайд 1</vt:lpstr>
      <vt:lpstr>Фёклина Елена Юрьевна – воспитатель высшей категории, образование высшее, в МДОУ црр – детском саду №13 работает с мая 1987 года. Обобщила опыт работы по теме «Обучение грамоте в детском саду», с 2005 года работает по теме «Познавательное развитие детей при ознакомлении с окружающим миром». </vt:lpstr>
      <vt:lpstr>Планирование  деятельности  по теме: «Познавательное развитие детей при ознакомлении с окружающим миром»</vt:lpstr>
      <vt:lpstr>«ЗНАНИЕ – ЭТО ТЕОРИЯ, ПОЗНАНИЕ – ЭТО  ОПЫТ.  В РЕБЁНКЕ ЕСТЬ КАЧЕСТВО НЕЗНАНИЯ, НЕВИННОСТИ. ОН СМОТРИТ С УДИВЛЕНИЕМ, ЕГО ГЛАЗА АБСОЛЮТНО ЯСНЫ. ОН СМОТРИТ ГЛУБОКО, НО В НЁМ НЕТ ПРЕДРАССУДКОВ, НЕТ СУЖДЕНИЙ. ОН НЕ ПРОЕЦИРУЕТ, И ПОТОМУ УЗНАЁТ ТО, ЧТО ЕСТЬ. РЕБЁНОК ЗНАЕТ ИСТИНУ».                           НАРОДНАЯ      МУДРОСТЬ.</vt:lpstr>
      <vt:lpstr>Ребёнок и окружающий мир</vt:lpstr>
      <vt:lpstr>Взаимодействие с организациями  в ходе работы по теме:  «Познавательное развитие детей при ознакомлении с окружающим миром».</vt:lpstr>
      <vt:lpstr>    Диагностика</vt:lpstr>
      <vt:lpstr>                                       Диагностика</vt:lpstr>
      <vt:lpstr>Результаты диагностики знаний детей по теме:  «Познавательное развитие детей при ознакомление с окружающим миром.»  </vt:lpstr>
      <vt:lpstr>Познание своего тела.</vt:lpstr>
      <vt:lpstr> </vt:lpstr>
      <vt:lpstr>Познаём человеческие качества.</vt:lpstr>
      <vt:lpstr>Познаём  родную природу,  учимся наблюдать и жить в гармонии с ней</vt:lpstr>
      <vt:lpstr>Слайд 14</vt:lpstr>
      <vt:lpstr>Познаём мир вещей.</vt:lpstr>
      <vt:lpstr>Расширение знаний о предметах быта наших предков </vt:lpstr>
      <vt:lpstr>Слайд 17</vt:lpstr>
      <vt:lpstr>Познавательно-речевое развитие играет важную роль в жизни ребёнка.</vt:lpstr>
      <vt:lpstr>Познавательное развитие. Труд людей.  «Быть артистом хорошо, А военным лучше,</vt:lpstr>
      <vt:lpstr>Ознакомление с трудом взрослых</vt:lpstr>
      <vt:lpstr>Мой дом будущего.</vt:lpstr>
      <vt:lpstr>Тематическая выставка с целью закрепления полученных знаний. Окружающий мир. «Моя семья». </vt:lpstr>
      <vt:lpstr>Познаём  историю родного города, почувствуем уважение к защитникам, землякам – героям.</vt:lpstr>
      <vt:lpstr>Наш музей боевой славы</vt:lpstr>
      <vt:lpstr>Познаём взаимосвязь человека, Земли и космоса.</vt:lpstr>
      <vt:lpstr>Знания, полученные на экскурсиях, во время наблюдений, бесед , успешно применяются в жизни </vt:lpstr>
      <vt:lpstr>Работа с родителями  с целью вовлечения родителей в совместную деятельность с детьми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Планирование  деятельности по теме: «Моя малая Родина»</dc:title>
  <dc:creator>Admin</dc:creator>
  <cp:lastModifiedBy>вова</cp:lastModifiedBy>
  <cp:revision>172</cp:revision>
  <dcterms:created xsi:type="dcterms:W3CDTF">2009-11-05T06:52:40Z</dcterms:created>
  <dcterms:modified xsi:type="dcterms:W3CDTF">2011-11-06T11:37:14Z</dcterms:modified>
</cp:coreProperties>
</file>