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6AF06-AAB1-4A0A-A912-6097769CEF69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892FA-F870-46BF-BCB4-D005294FFE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800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892FA-F870-46BF-BCB4-D005294FFEA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129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916416" cy="1944215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Семинар с родителями</a:t>
            </a:r>
            <a:endParaRPr lang="ru-RU" sz="4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2705" y="2091159"/>
            <a:ext cx="88985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«ЗДОРОВОЕ ПОКОЛЕНИЕ»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4392488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18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6678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Двигательная активность способствует</a:t>
            </a:r>
            <a:r>
              <a:rPr lang="ru-RU" b="1" i="1" dirty="0" smtClean="0"/>
              <a:t>: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повышению устойчивости организма к различным заболеваниям;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росту физической работоспособности;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нормализации деятельности отдельных органов и функциональных систем;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появлению положительных эмоций, способствующих укреплению психического здоровья.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73962"/>
            <a:ext cx="6624736" cy="3897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62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8924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Первое место </a:t>
            </a: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двигательном режиме детей  принадлежит </a:t>
            </a:r>
            <a:r>
              <a:rPr lang="ru-RU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– оздоровительным занятиям: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- утренняя гимнастика 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- гимнастика после дневного сна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- подвижные игры и физические упражнения во время прогулок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- физкультминутки на занятиях с умственной 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нагрузкой</a:t>
            </a:r>
          </a:p>
          <a:p>
            <a:pPr algn="r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Второе место </a:t>
            </a: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двигательном режиме детей занимают учебные занятия по физической культуре – как основная форма обучения двигательным навыкам и развития оптимальной ДА детей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Третье место </a:t>
            </a: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отводится самостоятельной двигательной деятельности, возникающей по инициативе детей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717032"/>
            <a:ext cx="4608512" cy="31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50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836712"/>
            <a:ext cx="547260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Родители являются первыми педагогами. Они обязаны заложить основы физического, нравственного и интеллектуального развития личности ребенка в младенческом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возрасте.</a:t>
            </a:r>
          </a:p>
          <a:p>
            <a:pPr>
              <a:lnSpc>
                <a:spcPct val="150000"/>
              </a:lnSpc>
            </a:pP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Воспитание детей – большая радость и большая ответственность, большой труд. Недостаточно обеспечить материальное благополучие. Необходимо, чтобы каждый ребенок рос в условиях душевного комфорта, добропорядочности. </a:t>
            </a:r>
          </a:p>
          <a:p>
            <a:pPr>
              <a:lnSpc>
                <a:spcPct val="150000"/>
              </a:lnSpc>
            </a:pP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Быть здоровым – естественное стремление человека. Здоровье означает не только отсутствие болезней, но и психическое и социальное благополучие!</a:t>
            </a:r>
          </a:p>
          <a:p>
            <a:pPr>
              <a:lnSpc>
                <a:spcPct val="150000"/>
              </a:lnSpc>
            </a:pPr>
            <a:r>
              <a:rPr lang="ru-RU" sz="1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Ведь главное для нас – вырастить и воспитать здоровую, умную личность!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3096344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65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8712968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04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19" cy="122413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ru-RU" sz="3600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Цель</a:t>
            </a:r>
            <a:r>
              <a:rPr lang="ru-RU" sz="2400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– сформировать у родителей правильное и осознанное отношение к здоровому образу жизни</a:t>
            </a:r>
            <a:r>
              <a:rPr lang="ru-RU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8424936" cy="475252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" indent="0">
              <a:buNone/>
            </a:pP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Задачи: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45720" indent="0">
              <a:buNone/>
            </a:pP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 Сформировать у родителей понятия «здоровье», «здоровое поколение»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45720" indent="0">
              <a:buNone/>
            </a:pP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 Сформулировать определение термина «здоровый образ жизни»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45720" indent="0">
              <a:buNone/>
            </a:pP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 Рассмотреть двигательную активность (ДА) – как один из факторов, влияющих на состояние  здоровья и работоспособность растущего организма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45720" indent="0">
              <a:buNone/>
            </a:pP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 Рассмотреть формы организации ДА детей в ДОУ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45720" indent="0">
              <a:buNone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242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427984" y="548680"/>
            <a:ext cx="4536504" cy="6120680"/>
          </a:xfrm>
        </p:spPr>
        <p:txBody>
          <a:bodyPr>
            <a:normAutofit fontScale="47500" lnSpcReduction="20000"/>
          </a:bodyPr>
          <a:lstStyle/>
          <a:p>
            <a:pPr marL="45720" indent="0">
              <a:buNone/>
            </a:pPr>
            <a:r>
              <a:rPr lang="ru-RU" sz="7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Человеческое дитя – здоровое…развитое…</a:t>
            </a:r>
            <a:br>
              <a:rPr lang="ru-RU" sz="7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</a:br>
            <a:r>
              <a:rPr lang="ru-RU" sz="7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Это не только идеал и абстрактная ценность, но и практически достижимая норма жизни.</a:t>
            </a:r>
            <a:br>
              <a:rPr lang="ru-RU" sz="7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</a:br>
            <a:r>
              <a:rPr lang="ru-RU" sz="7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Как добиться этого? Ответ волнует нас прежде всего как родителей, а уж потом как исследователей и педагогов-практиков.</a:t>
            </a:r>
            <a:endParaRPr lang="ru-RU" sz="7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itchFamily="66" charset="0"/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836712"/>
            <a:ext cx="4032448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63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424936" cy="39604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Здоровье</a:t>
            </a:r>
            <a:r>
              <a:rPr lang="ru-RU" b="1" i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– правильная, нормальная деятельность организма (толковый словарь </a:t>
            </a:r>
            <a:r>
              <a:rPr lang="ru-RU" b="1" i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С.И.Ожегова</a:t>
            </a:r>
            <a:r>
              <a:rPr lang="ru-RU" b="1" i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)</a:t>
            </a:r>
          </a:p>
          <a:p>
            <a:pPr marL="45720" indent="0">
              <a:buNone/>
            </a:pPr>
            <a:endParaRPr lang="ru-RU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Здоровье</a:t>
            </a:r>
            <a:r>
              <a:rPr lang="ru-RU" sz="2800" b="1" i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ru-RU" b="1" i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-  полное физическое, психическое и социальное благополучие (Всемирная Организация Здравоохранения)</a:t>
            </a:r>
            <a:endParaRPr lang="ru-RU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079062"/>
            <a:ext cx="3396667" cy="363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22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95536" y="188640"/>
            <a:ext cx="828092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/>
              <a:t>1.Физическое здоровье</a:t>
            </a:r>
            <a:r>
              <a:rPr lang="ru-RU" i="1" dirty="0"/>
              <a:t>  - состояние, при котором у человека имеет место гармония физических процессов и максимальная адаптация к различным факторам внешней среды</a:t>
            </a:r>
            <a:r>
              <a:rPr lang="ru-RU" i="1" dirty="0" smtClean="0"/>
              <a:t>.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95536" y="2060848"/>
            <a:ext cx="8064896" cy="1634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2. Психическое здоровье </a:t>
            </a:r>
            <a:r>
              <a:rPr lang="ru-RU" i="1" dirty="0"/>
              <a:t>– состояние психической сферы, основу которой составляет статус общего душевного комфорта, адекватная поведенческая реакция.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503548" y="4293096"/>
            <a:ext cx="8064896" cy="1778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3. Социальное здоровье  </a:t>
            </a:r>
            <a:r>
              <a:rPr lang="ru-RU" i="1" dirty="0"/>
              <a:t>- социальный статус, оптимальное место человека в обществе, его значимая роль в межличностных отношениях, зависящих от здоровья общества, а также от окружающей среды для каждого человека.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70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8497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Критериями </a:t>
            </a:r>
            <a:r>
              <a: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оценки здоровья могут являться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457200" lvl="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уровень физической работоспособности и морфологического развития на данном этапе;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457200" lvl="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наличие хронических заболеваний, физических дефектов, ограничивающих социальную дееспособность;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457200" lvl="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социальное благополучие, возможность приспосабливаться к меняющимся условиям жизни и сохранению определенной устойчивости к воздействию неблагоприятных факторов внешней 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среды.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861048"/>
            <a:ext cx="3600400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79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00507" y="1895017"/>
            <a:ext cx="68461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32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ЗДОРОВЫЙ ОБРАЗ ЖИЗНИ </a:t>
            </a:r>
            <a:r>
              <a:rPr lang="ru-RU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</a:t>
            </a:r>
            <a:endParaRPr lang="ru-RU" sz="24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>
              <a:lnSpc>
                <a:spcPct val="150000"/>
              </a:lnSpc>
            </a:pP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максимальное </a:t>
            </a:r>
            <a:r>
              <a:rPr lang="ru-RU" sz="20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количество биологически и социально целесообразных форм  и способов жизнедеятельности, адекватных потребностям и возможностям человека, осознанно реализуемых им, обеспечивающих формирование, сохранение и укрепление здоровья, способных к продлению рода и достижению активного долголетия.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2520280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8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612068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Практические аспекты ЗОЖ: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Оптимальный двигательный режим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Личная гигиена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Правильное дыхание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Закаливание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Профилактика заболеваний у дошкольников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Профилактика повреждений и травм у дошкольников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Оказание первой доврачебной помощи при травмах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Проведение занятий по ЛФК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Проведение подвижных игр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949787"/>
            <a:ext cx="3635896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35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4763"/>
            <a:ext cx="66247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i="1" dirty="0" smtClean="0"/>
          </a:p>
          <a:p>
            <a:pPr algn="r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tang" pitchFamily="18" charset="-127"/>
                <a:ea typeface="Batang" pitchFamily="18" charset="-127"/>
                <a:cs typeface="Andalus" pitchFamily="18" charset="-78"/>
              </a:rPr>
              <a:t>Движение </a:t>
            </a: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tang" pitchFamily="18" charset="-127"/>
                <a:ea typeface="Batang" pitchFamily="18" charset="-127"/>
                <a:cs typeface="Andalus" pitchFamily="18" charset="-78"/>
              </a:rPr>
              <a:t>является средством познания окружающего мира, удовлетворения биологических потребностей организма. Трудно переоценить роль двигательной активности в расширении функциональных возможностей развивающего организма, в совершенствовании двигательной деятельности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tang" pitchFamily="18" charset="-127"/>
                <a:ea typeface="Batang" pitchFamily="18" charset="-127"/>
                <a:cs typeface="Andalus" pitchFamily="18" charset="-78"/>
              </a:rPr>
              <a:t>.</a:t>
            </a:r>
          </a:p>
          <a:p>
            <a:pPr algn="r"/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atang" pitchFamily="18" charset="-127"/>
              <a:ea typeface="Batang" pitchFamily="18" charset="-127"/>
              <a:cs typeface="Andalus" pitchFamily="18" charset="-78"/>
            </a:endParaRPr>
          </a:p>
          <a:p>
            <a:pPr algn="r"/>
            <a:r>
              <a:rPr lang="ru-RU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ndalus" pitchFamily="18" charset="-78"/>
              </a:rPr>
              <a:t>Двигательная активность (ДА) </a:t>
            </a: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tang" pitchFamily="18" charset="-127"/>
                <a:ea typeface="Batang" pitchFamily="18" charset="-127"/>
                <a:cs typeface="Andalus" pitchFamily="18" charset="-78"/>
              </a:rPr>
              <a:t>- суммарное количество двигательных 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tang" pitchFamily="18" charset="-127"/>
                <a:ea typeface="Batang" pitchFamily="18" charset="-127"/>
                <a:cs typeface="Andalus" pitchFamily="18" charset="-78"/>
              </a:rPr>
              <a:t>действий, </a:t>
            </a: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tang" pitchFamily="18" charset="-127"/>
                <a:ea typeface="Batang" pitchFamily="18" charset="-127"/>
                <a:cs typeface="Andalus" pitchFamily="18" charset="-78"/>
              </a:rPr>
              <a:t>выполняемых человеком в процессе повседневной жизни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tang" pitchFamily="18" charset="-127"/>
                <a:ea typeface="Batang" pitchFamily="18" charset="-127"/>
                <a:cs typeface="Andalus" pitchFamily="18" charset="-78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144084"/>
            <a:ext cx="5688632" cy="347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307</TotalTime>
  <Words>552</Words>
  <Application>Microsoft Office PowerPoint</Application>
  <PresentationFormat>Экран (4:3)</PresentationFormat>
  <Paragraphs>54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Семинар с родителями</vt:lpstr>
      <vt:lpstr>Цель – сформировать у родителей правильное и осознанное отношение к здоровому образу жизни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с родителями</dc:title>
  <dc:creator>днс</dc:creator>
  <cp:lastModifiedBy>днс</cp:lastModifiedBy>
  <cp:revision>35</cp:revision>
  <dcterms:created xsi:type="dcterms:W3CDTF">2012-10-29T16:31:07Z</dcterms:created>
  <dcterms:modified xsi:type="dcterms:W3CDTF">2012-10-30T16:44:35Z</dcterms:modified>
</cp:coreProperties>
</file>