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9E7262-798E-478F-9CD4-0D2BDC0F6DE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EA0C208-907F-496B-89BF-B4B621A723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7262-798E-478F-9CD4-0D2BDC0F6DE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208-907F-496B-89BF-B4B621A723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7262-798E-478F-9CD4-0D2BDC0F6DE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208-907F-496B-89BF-B4B621A723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9E7262-798E-478F-9CD4-0D2BDC0F6DE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A0C208-907F-496B-89BF-B4B621A723D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9E7262-798E-478F-9CD4-0D2BDC0F6DE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EA0C208-907F-496B-89BF-B4B621A723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7262-798E-478F-9CD4-0D2BDC0F6DE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208-907F-496B-89BF-B4B621A723D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7262-798E-478F-9CD4-0D2BDC0F6DE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208-907F-496B-89BF-B4B621A723D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9E7262-798E-478F-9CD4-0D2BDC0F6DE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A0C208-907F-496B-89BF-B4B621A723D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7262-798E-478F-9CD4-0D2BDC0F6DE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0C208-907F-496B-89BF-B4B621A723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9E7262-798E-478F-9CD4-0D2BDC0F6DE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EA0C208-907F-496B-89BF-B4B621A723D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9E7262-798E-478F-9CD4-0D2BDC0F6DE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A0C208-907F-496B-89BF-B4B621A723D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9E7262-798E-478F-9CD4-0D2BDC0F6DE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A0C208-907F-496B-89BF-B4B621A723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928802"/>
            <a:ext cx="6172200" cy="2428892"/>
          </a:xfrm>
        </p:spPr>
        <p:txBody>
          <a:bodyPr/>
          <a:lstStyle/>
          <a:p>
            <a:pPr algn="ctr"/>
            <a:r>
              <a:rPr lang="ru-RU" dirty="0" smtClean="0"/>
              <a:t>Презентация «Советы родителям»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Компьютер </a:t>
            </a:r>
            <a:r>
              <a:rPr lang="ru-RU" sz="2400" dirty="0" smtClean="0"/>
              <a:t>– добро или зло?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55371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571480"/>
            <a:ext cx="5715040" cy="38062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4500570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Современные дети способны с легкостью овладеть навыками работы с различными электронными компьютерными новинками. Но главное, чтобы наши дети не попали в зависимость от «компьютерного друга», а ценили живое, эмоциональное человеческое общение и стремились к нему. Так что такое компьютер для ребенка: добро или зло?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85728"/>
            <a:ext cx="542928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 данным статистики, 90%  взрослых людей, работа которых связана с компьютером, жалуются в конце рабочего дня на общую усталость организма, и на различные боли в частности. К таким болям чаще всего относят – боль в глазах, так как глаза в процессе работы на компьютере страдают больше всего. </a:t>
            </a:r>
          </a:p>
          <a:p>
            <a:r>
              <a:rPr lang="ru-RU" sz="1400" dirty="0" smtClean="0"/>
              <a:t>Следующая часто встречаемая боль – это боль в спине, связано это с неправильной рабочей позой. Так же, сюда можно отнести и боли в шее.</a:t>
            </a:r>
          </a:p>
          <a:p>
            <a:r>
              <a:rPr lang="ru-RU" sz="1600" dirty="0" smtClean="0"/>
              <a:t> </a:t>
            </a:r>
          </a:p>
        </p:txBody>
      </p:sp>
      <p:pic>
        <p:nvPicPr>
          <p:cNvPr id="6" name="Рисунок 5" descr="2790000-221d24a191c439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85728"/>
            <a:ext cx="2209800" cy="3429000"/>
          </a:xfrm>
          <a:prstGeom prst="rect">
            <a:avLst/>
          </a:prstGeom>
        </p:spPr>
      </p:pic>
      <p:pic>
        <p:nvPicPr>
          <p:cNvPr id="7" name="Рисунок 6" descr="1333653836_deti-i-computer-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357562"/>
            <a:ext cx="2546305" cy="17145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71802" y="4000504"/>
            <a:ext cx="51435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Теперь представьте, как устает организм ребенка во время работы с компьютером. У ребенка в возрасте до 18 лет, зрение не сформировалось окончательно, а так как при работе с компьютером больше всего страдают глаза, существует серьезная угроза для зрения ребенка. </a:t>
            </a:r>
          </a:p>
          <a:p>
            <a:r>
              <a:rPr lang="ru-RU" sz="1400" dirty="0" smtClean="0"/>
              <a:t>Следующая очень серьезная опасность – психологическая. Современные дети, очень много времени проводят за компьютерными играми, эти игры в основном «</a:t>
            </a:r>
            <a:r>
              <a:rPr lang="ru-RU" sz="1400" dirty="0" err="1" smtClean="0"/>
              <a:t>стрелялки</a:t>
            </a:r>
            <a:r>
              <a:rPr lang="ru-RU" sz="1400" dirty="0" smtClean="0"/>
              <a:t>», «</a:t>
            </a:r>
            <a:r>
              <a:rPr lang="ru-RU" sz="1400" dirty="0" err="1" smtClean="0"/>
              <a:t>убивалки</a:t>
            </a:r>
            <a:r>
              <a:rPr lang="ru-RU" sz="1400" dirty="0" smtClean="0"/>
              <a:t>», «догонялки».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285729"/>
            <a:ext cx="43577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«Зло»компьютера: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Отрицательно влияет на физическое развитие детей.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Провоцирует проявление детской агрессии, жестокости.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Повышает состояние тревожности, нервозности и страха.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/>
              <a:t> </a:t>
            </a:r>
            <a:r>
              <a:rPr lang="ru-RU" sz="1600" dirty="0" smtClean="0"/>
              <a:t>Снижает двигательную активность детей.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endParaRPr lang="ru-RU" sz="1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714744" y="3357562"/>
            <a:ext cx="40719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«Добро» компьютера: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Вызывает положительный интерес к технике.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Развивает творческие способности и воображение.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Позволяет развивать кругозор ребенка.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Устраняет страх перед новой техникой.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 smtClean="0"/>
              <a:t>Позволяет получать новые знания.</a:t>
            </a:r>
          </a:p>
          <a:p>
            <a:pPr>
              <a:buFont typeface="Wingdings" pitchFamily="2" charset="2"/>
              <a:buChar char="§"/>
            </a:pPr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9" name="Рисунок 8" descr="1333653852_deti-i-computer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85728"/>
            <a:ext cx="3321867" cy="2500330"/>
          </a:xfrm>
          <a:prstGeom prst="rect">
            <a:avLst/>
          </a:prstGeom>
        </p:spPr>
      </p:pic>
      <p:pic>
        <p:nvPicPr>
          <p:cNvPr id="10" name="Рисунок 9" descr="1333653809_deti-i-computer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143248"/>
            <a:ext cx="2714644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282" y="142852"/>
            <a:ext cx="8572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Никто не отменял правило Золотой Середины. </a:t>
            </a:r>
          </a:p>
          <a:p>
            <a:endParaRPr lang="ru-RU" sz="1400" dirty="0" smtClean="0"/>
          </a:p>
          <a:p>
            <a:r>
              <a:rPr lang="ru-RU" sz="1400" dirty="0" smtClean="0"/>
              <a:t>Компьютер способен стать эффективным средством развития ребенка. Но при этом очень важно, что находится внутри вашего компьютера, в какие компьютерные игры играют наши дети.</a:t>
            </a:r>
          </a:p>
          <a:p>
            <a:endParaRPr lang="ru-RU" sz="1600" dirty="0" smtClean="0"/>
          </a:p>
        </p:txBody>
      </p:sp>
      <p:pic>
        <p:nvPicPr>
          <p:cNvPr id="6" name="Рисунок 5" descr="kompyuternye_igry_za_i_proti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85860"/>
            <a:ext cx="4500574" cy="337543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1472" y="4929198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7030A0"/>
                </a:solidFill>
              </a:rPr>
              <a:t>В обучающих играх используются правильные ответы, доступные дошкольникам.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7030A0"/>
                </a:solidFill>
              </a:rPr>
              <a:t>Нежелательно применение системы оценок в баллах.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7030A0"/>
                </a:solidFill>
              </a:rPr>
              <a:t>Лучше, если программа имеет логическое завершение: построен дом, закончен рисунок.</a:t>
            </a:r>
            <a:endParaRPr lang="ru-RU" sz="1400" dirty="0" smtClean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29190" y="1357298"/>
            <a:ext cx="35004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Специалистами разработаны требования, предъявляемые к компьютерной игре для детей дошкольного возраста.</a:t>
            </a:r>
          </a:p>
          <a:p>
            <a:r>
              <a:rPr lang="ru-RU" sz="1400" dirty="0" smtClean="0"/>
              <a:t> Вот они:</a:t>
            </a:r>
          </a:p>
          <a:p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7030A0"/>
                </a:solidFill>
              </a:rPr>
              <a:t>В игре не должно быть текстовой информации о ходе и правилах игры. Эту функцию выполняют специальные символы или звуковые сигналы.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7030A0"/>
                </a:solidFill>
              </a:rPr>
              <a:t>Изображения на экране должны быть крупными без мелких отвлекающих деталей.</a:t>
            </a:r>
            <a:endParaRPr lang="ru-RU" sz="14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285728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Но важно не только правильно выбрать игру. Необходимо еще и верно организовать игровую деятельность ребенка с компьютером.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29190" y="785795"/>
            <a:ext cx="350046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3"/>
                </a:solidFill>
              </a:rPr>
              <a:t>Ребенок может работать за компьютером не более 15 минут в день.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3"/>
                </a:solidFill>
              </a:rPr>
              <a:t>Лучше играть в компьютерные игры в первой половине дня.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3"/>
                </a:solidFill>
              </a:rPr>
              <a:t>В течение недели ребенок может работать с компьютером не более трех раз.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solidFill>
                <a:schemeClr val="accent3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3"/>
                </a:solidFill>
              </a:rPr>
              <a:t> Комната, в которой он работает за компьютером, должна быть хорошо освещена.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solidFill>
                <a:schemeClr val="accent3"/>
              </a:solidFill>
            </a:endParaRPr>
          </a:p>
          <a:p>
            <a:endParaRPr lang="ru-RU" sz="1600" dirty="0" smtClean="0">
              <a:solidFill>
                <a:schemeClr val="accent3"/>
              </a:solidFill>
            </a:endParaRPr>
          </a:p>
        </p:txBody>
      </p:sp>
      <p:pic>
        <p:nvPicPr>
          <p:cNvPr id="8" name="Рисунок 7" descr="1333653813_deti-i-computer-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928670"/>
            <a:ext cx="4420668" cy="35719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8596" y="4572008"/>
            <a:ext cx="8286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3"/>
                </a:solidFill>
              </a:rPr>
              <a:t>Мебель (стол и стул) по размерам должны соответствовать росту ребенка.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3"/>
                </a:solidFill>
              </a:rPr>
              <a:t>Расстояние от глаз ребенка до монитора не должно превышать 60 см.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3"/>
                </a:solidFill>
              </a:rPr>
              <a:t>В процессе игр ребенка на компьютере необходимо следить за соблюдением правильной осанки ребенком.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3"/>
                </a:solidFill>
              </a:rPr>
              <a:t>После игры с компьютером нужно сделать зарядку для глаз.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accent3"/>
                </a:solidFill>
              </a:rPr>
              <a:t>Игровую деятельность с компьютером нужно сменить физическими упражнениями или играми.</a:t>
            </a:r>
            <a:endParaRPr lang="ru-RU" sz="14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285728"/>
            <a:ext cx="79296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Как отвлечь ребенка от компьютера.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86380" y="785794"/>
            <a:ext cx="335758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3"/>
                </a:solidFill>
              </a:rPr>
              <a:t>Совет № 1</a:t>
            </a:r>
            <a:r>
              <a:rPr lang="ru-RU" sz="1400" dirty="0" smtClean="0"/>
              <a:t>: Общайтесь со своим ребенком.</a:t>
            </a:r>
          </a:p>
          <a:p>
            <a:r>
              <a:rPr lang="ru-RU" sz="1400" dirty="0" smtClean="0"/>
              <a:t>Делитесь с ребенком своими проблемами, пусть он почувствует себе с вами на равных, прочувствует, что вам нужна его поддержка, вы в ней нуждаетесь. Неплохо будет, если вы будете проводить регулярные семейные советы, во время которых будут разбираться семейные проблемы и конфликты.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596" y="4143380"/>
            <a:ext cx="82868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accent3"/>
                </a:solidFill>
              </a:rPr>
              <a:t>Совет №2</a:t>
            </a:r>
            <a:r>
              <a:rPr lang="ru-RU" sz="1400" dirty="0" smtClean="0"/>
              <a:t>: Будьте для ребенка примером.</a:t>
            </a:r>
          </a:p>
          <a:p>
            <a:r>
              <a:rPr lang="ru-RU" sz="1400" dirty="0" smtClean="0"/>
              <a:t>Действительно именно личный пример сможет вам дать ответ на вопрос о том, как отвлечь ребенка от компьютера. Не стесняйтесь вместе с ним записаться в секцию или кружок, выйти во двор слепить снеговика или крепость, а выходные провести в увлекательном походе, а не перед «</a:t>
            </a:r>
            <a:r>
              <a:rPr lang="ru-RU" sz="1400" dirty="0" err="1" smtClean="0"/>
              <a:t>телеком</a:t>
            </a:r>
            <a:r>
              <a:rPr lang="ru-RU" sz="1400" dirty="0" smtClean="0"/>
              <a:t>» с бутылкой пива и пультом в руках. Если вы будете всегда говорить, что вы устали на работе и у вас нет сил ни на что большое, вы во много раз больше рискуете потерять своего малыша в дебрях компьютерного мира.</a:t>
            </a:r>
            <a:endParaRPr lang="ru-RU" sz="1400" dirty="0" smtClean="0"/>
          </a:p>
        </p:txBody>
      </p:sp>
      <p:pic>
        <p:nvPicPr>
          <p:cNvPr id="10" name="Рисунок 9" descr="imgpreview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928670"/>
            <a:ext cx="4702336" cy="312849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err="1" smtClean="0"/>
              <a:t>Сюникаевой</a:t>
            </a:r>
            <a:r>
              <a:rPr lang="ru-RU" dirty="0" smtClean="0"/>
              <a:t> </a:t>
            </a:r>
            <a:r>
              <a:rPr lang="ru-RU" dirty="0" smtClean="0"/>
              <a:t>Н.В. 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воспитателя МАДОУ «ДСКВ №8» г. Сосновоборск</a:t>
            </a:r>
            <a:br>
              <a:rPr lang="ru-RU" dirty="0" smtClean="0"/>
            </a:br>
            <a:r>
              <a:rPr lang="ru-RU" dirty="0" smtClean="0"/>
              <a:t>2013г.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711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Презентация «Советы родителям»</vt:lpstr>
      <vt:lpstr>Слайд 2</vt:lpstr>
      <vt:lpstr>Слайд 3</vt:lpstr>
      <vt:lpstr>Слайд 4</vt:lpstr>
      <vt:lpstr>Слайд 5</vt:lpstr>
      <vt:lpstr>Слайд 6</vt:lpstr>
      <vt:lpstr>Слайд 7</vt:lpstr>
      <vt:lpstr>Презентация  Сюникаевой Н.В.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«Советы родителям»</dc:title>
  <dc:creator>SVBYR</dc:creator>
  <cp:lastModifiedBy>SVBYR</cp:lastModifiedBy>
  <cp:revision>14</cp:revision>
  <dcterms:created xsi:type="dcterms:W3CDTF">2013-11-27T10:25:16Z</dcterms:created>
  <dcterms:modified xsi:type="dcterms:W3CDTF">2013-11-27T12:14:13Z</dcterms:modified>
</cp:coreProperties>
</file>