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9" r:id="rId4"/>
    <p:sldId id="261" r:id="rId5"/>
    <p:sldId id="275" r:id="rId6"/>
    <p:sldId id="268" r:id="rId7"/>
    <p:sldId id="269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CB852-D9D8-4450-AAD2-7E35BE180810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91FFC-884F-4FCA-A503-C44C1A72FCA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Качественное улучшение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состояния здоровья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E081D0D-5BC9-468C-B13E-ABE4AD46D501}" type="parTrans" cxnId="{E694FFC5-CFE4-4A68-9FE9-B0F0C9210AD2}">
      <dgm:prSet/>
      <dgm:spPr/>
      <dgm:t>
        <a:bodyPr/>
        <a:lstStyle/>
        <a:p>
          <a:endParaRPr lang="ru-RU"/>
        </a:p>
      </dgm:t>
    </dgm:pt>
    <dgm:pt modelId="{1E1EC26A-A4A6-4A5C-A808-B0FC7F7F9D96}" type="sibTrans" cxnId="{E694FFC5-CFE4-4A68-9FE9-B0F0C9210AD2}">
      <dgm:prSet/>
      <dgm:spPr/>
      <dgm:t>
        <a:bodyPr/>
        <a:lstStyle/>
        <a:p>
          <a:endParaRPr lang="ru-RU"/>
        </a:p>
      </dgm:t>
    </dgm:pt>
    <dgm:pt modelId="{4C712AE3-FD7E-41FB-97F2-7CD3638FD76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Объединение усилий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педагогов, специалистов и тренеров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53B90A0-AC18-4456-850E-980962528503}" type="parTrans" cxnId="{E1CB1D92-162C-47A4-8D3F-4EA44266195E}">
      <dgm:prSet/>
      <dgm:spPr/>
      <dgm:t>
        <a:bodyPr/>
        <a:lstStyle/>
        <a:p>
          <a:endParaRPr lang="ru-RU"/>
        </a:p>
      </dgm:t>
    </dgm:pt>
    <dgm:pt modelId="{DA9153CF-770C-46E1-99ED-AE10F268AD1B}" type="sibTrans" cxnId="{E1CB1D92-162C-47A4-8D3F-4EA44266195E}">
      <dgm:prSet/>
      <dgm:spPr/>
      <dgm:t>
        <a:bodyPr/>
        <a:lstStyle/>
        <a:p>
          <a:endParaRPr lang="ru-RU"/>
        </a:p>
      </dgm:t>
    </dgm:pt>
    <dgm:pt modelId="{C8D2C7E9-BD8F-4A16-82A8-4BEC3231EC0A}" type="pres">
      <dgm:prSet presAssocID="{C2CCB852-D9D8-4450-AAD2-7E35BE180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48580-8F61-4C5B-872A-38135EEA804B}" type="pres">
      <dgm:prSet presAssocID="{4C712AE3-FD7E-41FB-97F2-7CD3638FD763}" presName="boxAndChildren" presStyleCnt="0"/>
      <dgm:spPr/>
    </dgm:pt>
    <dgm:pt modelId="{BB6181AA-743D-48BD-84AC-A2E56052E841}" type="pres">
      <dgm:prSet presAssocID="{4C712AE3-FD7E-41FB-97F2-7CD3638FD763}" presName="parentTextBox" presStyleLbl="node1" presStyleIdx="0" presStyleCnt="2"/>
      <dgm:spPr/>
      <dgm:t>
        <a:bodyPr/>
        <a:lstStyle/>
        <a:p>
          <a:endParaRPr lang="ru-RU"/>
        </a:p>
      </dgm:t>
    </dgm:pt>
    <dgm:pt modelId="{BE9805E6-B34F-4B08-BA88-459C110E3B46}" type="pres">
      <dgm:prSet presAssocID="{1E1EC26A-A4A6-4A5C-A808-B0FC7F7F9D96}" presName="sp" presStyleCnt="0"/>
      <dgm:spPr/>
    </dgm:pt>
    <dgm:pt modelId="{F45218E8-ACF4-4C41-9BB0-12BAF2DD462F}" type="pres">
      <dgm:prSet presAssocID="{CE391FFC-884F-4FCA-A503-C44C1A72FCA6}" presName="arrowAndChildren" presStyleCnt="0"/>
      <dgm:spPr/>
    </dgm:pt>
    <dgm:pt modelId="{BCFF11A2-74E2-436D-9F53-B52CEBB2B70B}" type="pres">
      <dgm:prSet presAssocID="{CE391FFC-884F-4FCA-A503-C44C1A72FCA6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0F48D0D-94A7-4488-B142-61BE3AFD6D24}" type="presOf" srcId="{C2CCB852-D9D8-4450-AAD2-7E35BE180810}" destId="{C8D2C7E9-BD8F-4A16-82A8-4BEC3231EC0A}" srcOrd="0" destOrd="0" presId="urn:microsoft.com/office/officeart/2005/8/layout/process4"/>
    <dgm:cxn modelId="{E1CB1D92-162C-47A4-8D3F-4EA44266195E}" srcId="{C2CCB852-D9D8-4450-AAD2-7E35BE180810}" destId="{4C712AE3-FD7E-41FB-97F2-7CD3638FD763}" srcOrd="1" destOrd="0" parTransId="{853B90A0-AC18-4456-850E-980962528503}" sibTransId="{DA9153CF-770C-46E1-99ED-AE10F268AD1B}"/>
    <dgm:cxn modelId="{E694FFC5-CFE4-4A68-9FE9-B0F0C9210AD2}" srcId="{C2CCB852-D9D8-4450-AAD2-7E35BE180810}" destId="{CE391FFC-884F-4FCA-A503-C44C1A72FCA6}" srcOrd="0" destOrd="0" parTransId="{AE081D0D-5BC9-468C-B13E-ABE4AD46D501}" sibTransId="{1E1EC26A-A4A6-4A5C-A808-B0FC7F7F9D96}"/>
    <dgm:cxn modelId="{BE0A39F0-7228-4022-9A8F-63BCCE6EEFEB}" type="presOf" srcId="{CE391FFC-884F-4FCA-A503-C44C1A72FCA6}" destId="{BCFF11A2-74E2-436D-9F53-B52CEBB2B70B}" srcOrd="0" destOrd="0" presId="urn:microsoft.com/office/officeart/2005/8/layout/process4"/>
    <dgm:cxn modelId="{4B7AB078-58E1-4697-8766-C550D44F6732}" type="presOf" srcId="{4C712AE3-FD7E-41FB-97F2-7CD3638FD763}" destId="{BB6181AA-743D-48BD-84AC-A2E56052E841}" srcOrd="0" destOrd="0" presId="urn:microsoft.com/office/officeart/2005/8/layout/process4"/>
    <dgm:cxn modelId="{C1E62D1A-A0A8-4354-A1BA-F2C467A07BB8}" type="presParOf" srcId="{C8D2C7E9-BD8F-4A16-82A8-4BEC3231EC0A}" destId="{C1F48580-8F61-4C5B-872A-38135EEA804B}" srcOrd="0" destOrd="0" presId="urn:microsoft.com/office/officeart/2005/8/layout/process4"/>
    <dgm:cxn modelId="{372EB6FE-BE50-4B15-801B-C4E7DD7DE7FC}" type="presParOf" srcId="{C1F48580-8F61-4C5B-872A-38135EEA804B}" destId="{BB6181AA-743D-48BD-84AC-A2E56052E841}" srcOrd="0" destOrd="0" presId="urn:microsoft.com/office/officeart/2005/8/layout/process4"/>
    <dgm:cxn modelId="{2115036D-94EB-4966-B86B-838CBEAAE87E}" type="presParOf" srcId="{C8D2C7E9-BD8F-4A16-82A8-4BEC3231EC0A}" destId="{BE9805E6-B34F-4B08-BA88-459C110E3B46}" srcOrd="1" destOrd="0" presId="urn:microsoft.com/office/officeart/2005/8/layout/process4"/>
    <dgm:cxn modelId="{DD152867-119C-4E61-ACBA-B1A742BAD54C}" type="presParOf" srcId="{C8D2C7E9-BD8F-4A16-82A8-4BEC3231EC0A}" destId="{F45218E8-ACF4-4C41-9BB0-12BAF2DD462F}" srcOrd="2" destOrd="0" presId="urn:microsoft.com/office/officeart/2005/8/layout/process4"/>
    <dgm:cxn modelId="{5B70B589-0BA3-4213-A7E4-FC105FBA936F}" type="presParOf" srcId="{F45218E8-ACF4-4C41-9BB0-12BAF2DD462F}" destId="{BCFF11A2-74E2-436D-9F53-B52CEBB2B70B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1195B-21B5-4105-BEB1-FD72DA54717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648CE-0CC1-4099-8A9A-41D86841194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Принципы взаимодействия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96444E4-4B8F-4CDA-93BF-920B8873B4BB}" type="parTrans" cxnId="{389B413E-4496-4AB2-9B00-E8EC98D9206A}">
      <dgm:prSet/>
      <dgm:spPr/>
      <dgm:t>
        <a:bodyPr/>
        <a:lstStyle/>
        <a:p>
          <a:endParaRPr lang="ru-RU"/>
        </a:p>
      </dgm:t>
    </dgm:pt>
    <dgm:pt modelId="{ED9245DF-A072-4F5B-9404-FE879E50C890}" type="sibTrans" cxnId="{389B413E-4496-4AB2-9B00-E8EC98D9206A}">
      <dgm:prSet/>
      <dgm:spPr/>
      <dgm:t>
        <a:bodyPr/>
        <a:lstStyle/>
        <a:p>
          <a:endParaRPr lang="ru-RU"/>
        </a:p>
      </dgm:t>
    </dgm:pt>
    <dgm:pt modelId="{3B5C040C-1C22-4A8F-8C0C-26A8B21E274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5AC16BB-6575-47BB-B640-23A80355C1E2}" type="parTrans" cxnId="{0F565F16-9EC0-48D8-A529-F957DABCA1DF}">
      <dgm:prSet/>
      <dgm:spPr/>
      <dgm:t>
        <a:bodyPr/>
        <a:lstStyle/>
        <a:p>
          <a:endParaRPr lang="ru-RU"/>
        </a:p>
      </dgm:t>
    </dgm:pt>
    <dgm:pt modelId="{A7D07F59-0312-48F5-88C0-13CB8D3A042C}" type="sibTrans" cxnId="{0F565F16-9EC0-48D8-A529-F957DABCA1DF}">
      <dgm:prSet/>
      <dgm:spPr/>
      <dgm:t>
        <a:bodyPr/>
        <a:lstStyle/>
        <a:p>
          <a:endParaRPr lang="ru-RU"/>
        </a:p>
      </dgm:t>
    </dgm:pt>
    <dgm:pt modelId="{DACDAB97-F374-445E-AE26-6055CE4DEDE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Равноправие сторон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8C66329-8ED5-4D5C-9D2B-F783A5B4E457}" type="parTrans" cxnId="{65B219F6-DF50-4B1C-A64A-52A0418B5114}">
      <dgm:prSet/>
      <dgm:spPr/>
      <dgm:t>
        <a:bodyPr/>
        <a:lstStyle/>
        <a:p>
          <a:endParaRPr lang="ru-RU"/>
        </a:p>
      </dgm:t>
    </dgm:pt>
    <dgm:pt modelId="{684BDDCE-E256-425D-AF3E-2123B1C3E66A}" type="sibTrans" cxnId="{65B219F6-DF50-4B1C-A64A-52A0418B5114}">
      <dgm:prSet/>
      <dgm:spPr/>
      <dgm:t>
        <a:bodyPr/>
        <a:lstStyle/>
        <a:p>
          <a:endParaRPr lang="ru-RU"/>
        </a:p>
      </dgm:t>
    </dgm:pt>
    <dgm:pt modelId="{3C4E5108-B4BA-4087-A8EE-DEF49B612265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Уважение интересов друг друга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4D59A5A-7868-4511-B990-F2C18D3605DE}" type="parTrans" cxnId="{0C0906A5-C084-46B6-8037-B5B1E1F02A2E}">
      <dgm:prSet/>
      <dgm:spPr/>
      <dgm:t>
        <a:bodyPr/>
        <a:lstStyle/>
        <a:p>
          <a:endParaRPr lang="ru-RU"/>
        </a:p>
      </dgm:t>
    </dgm:pt>
    <dgm:pt modelId="{DA07932A-A5F4-4942-A7E9-3FD09BC7EBDF}" type="sibTrans" cxnId="{0C0906A5-C084-46B6-8037-B5B1E1F02A2E}">
      <dgm:prSet/>
      <dgm:spPr/>
      <dgm:t>
        <a:bodyPr/>
        <a:lstStyle/>
        <a:p>
          <a:endParaRPr lang="ru-RU"/>
        </a:p>
      </dgm:t>
    </dgm:pt>
    <dgm:pt modelId="{0040DD74-67F9-424D-AA40-D13F5241FCC9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Соблюдение законов и иных нормативных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актов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1C25F57-0477-4101-B244-FBEB156BE1EC}" type="parTrans" cxnId="{68065A15-917D-4215-BB10-E3501A696A54}">
      <dgm:prSet/>
      <dgm:spPr/>
      <dgm:t>
        <a:bodyPr/>
        <a:lstStyle/>
        <a:p>
          <a:endParaRPr lang="ru-RU"/>
        </a:p>
      </dgm:t>
    </dgm:pt>
    <dgm:pt modelId="{AC6DFE41-8415-43EA-ACEB-B97EEE999B96}" type="sibTrans" cxnId="{68065A15-917D-4215-BB10-E3501A696A54}">
      <dgm:prSet/>
      <dgm:spPr/>
      <dgm:t>
        <a:bodyPr/>
        <a:lstStyle/>
        <a:p>
          <a:endParaRPr lang="ru-RU"/>
        </a:p>
      </dgm:t>
    </dgm:pt>
    <dgm:pt modelId="{27AC74DE-56A8-4256-B43A-2CC9F3452279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Обязательность исполнения договоренности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CA56122-D1EF-4D45-9FFA-45C6285F0A80}" type="parTrans" cxnId="{54CF8C59-036D-49EE-A6DB-5E23BE0F65E5}">
      <dgm:prSet/>
      <dgm:spPr/>
      <dgm:t>
        <a:bodyPr/>
        <a:lstStyle/>
        <a:p>
          <a:endParaRPr lang="ru-RU"/>
        </a:p>
      </dgm:t>
    </dgm:pt>
    <dgm:pt modelId="{00A04B2E-2FED-47E3-BCAC-3514375C81CB}" type="sibTrans" cxnId="{54CF8C59-036D-49EE-A6DB-5E23BE0F65E5}">
      <dgm:prSet/>
      <dgm:spPr/>
      <dgm:t>
        <a:bodyPr/>
        <a:lstStyle/>
        <a:p>
          <a:endParaRPr lang="ru-RU"/>
        </a:p>
      </dgm:t>
    </dgm:pt>
    <dgm:pt modelId="{C19C67FF-FB83-4BCF-9F84-BF2AF4F1C6D2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Общая ответственность за воспитание здорового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поколения</a:t>
          </a:r>
          <a:endParaRPr lang="ru-RU" sz="1400" dirty="0"/>
        </a:p>
      </dgm:t>
    </dgm:pt>
    <dgm:pt modelId="{EA64054F-5399-4AD6-A652-B892554B50A5}" type="parTrans" cxnId="{2B5FBB10-8B5C-49CB-A211-DB256AF2A93B}">
      <dgm:prSet/>
      <dgm:spPr/>
      <dgm:t>
        <a:bodyPr/>
        <a:lstStyle/>
        <a:p>
          <a:endParaRPr lang="ru-RU"/>
        </a:p>
      </dgm:t>
    </dgm:pt>
    <dgm:pt modelId="{C75EA94D-2D9A-4E3C-BBD4-488448A6DEF2}" type="sibTrans" cxnId="{2B5FBB10-8B5C-49CB-A211-DB256AF2A93B}">
      <dgm:prSet/>
      <dgm:spPr/>
      <dgm:t>
        <a:bodyPr/>
        <a:lstStyle/>
        <a:p>
          <a:endParaRPr lang="ru-RU"/>
        </a:p>
      </dgm:t>
    </dgm:pt>
    <dgm:pt modelId="{7C32DD24-CB1F-480A-AC1F-1CA3301C405A}" type="pres">
      <dgm:prSet presAssocID="{C7D1195B-21B5-4105-BEB1-FD72DA5471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E4B84-19B2-4736-940C-31188E2FAB38}" type="pres">
      <dgm:prSet presAssocID="{C19C67FF-FB83-4BCF-9F84-BF2AF4F1C6D2}" presName="boxAndChildren" presStyleCnt="0"/>
      <dgm:spPr/>
    </dgm:pt>
    <dgm:pt modelId="{C48B63D7-33D3-4985-A98B-F2DCCABA649C}" type="pres">
      <dgm:prSet presAssocID="{C19C67FF-FB83-4BCF-9F84-BF2AF4F1C6D2}" presName="parentTextBox" presStyleLbl="node1" presStyleIdx="0" presStyleCnt="7"/>
      <dgm:spPr/>
      <dgm:t>
        <a:bodyPr/>
        <a:lstStyle/>
        <a:p>
          <a:endParaRPr lang="ru-RU"/>
        </a:p>
      </dgm:t>
    </dgm:pt>
    <dgm:pt modelId="{2EB7B2B4-F775-4B3E-9474-39CD2997CE6C}" type="pres">
      <dgm:prSet presAssocID="{00A04B2E-2FED-47E3-BCAC-3514375C81CB}" presName="sp" presStyleCnt="0"/>
      <dgm:spPr/>
    </dgm:pt>
    <dgm:pt modelId="{54129F77-87C8-47E0-8CBB-A636ABDC54D8}" type="pres">
      <dgm:prSet presAssocID="{27AC74DE-56A8-4256-B43A-2CC9F3452279}" presName="arrowAndChildren" presStyleCnt="0"/>
      <dgm:spPr/>
    </dgm:pt>
    <dgm:pt modelId="{BCE67243-3B40-4D55-AE1A-E08006E0FED1}" type="pres">
      <dgm:prSet presAssocID="{27AC74DE-56A8-4256-B43A-2CC9F3452279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C4930E7D-F711-4995-B0F0-1B3236ADC6C8}" type="pres">
      <dgm:prSet presAssocID="{AC6DFE41-8415-43EA-ACEB-B97EEE999B96}" presName="sp" presStyleCnt="0"/>
      <dgm:spPr/>
    </dgm:pt>
    <dgm:pt modelId="{A2A2D22F-E751-47AD-9D58-D90CE788DD8C}" type="pres">
      <dgm:prSet presAssocID="{0040DD74-67F9-424D-AA40-D13F5241FCC9}" presName="arrowAndChildren" presStyleCnt="0"/>
      <dgm:spPr/>
    </dgm:pt>
    <dgm:pt modelId="{98A62D80-44C6-4F90-9838-43057477FF10}" type="pres">
      <dgm:prSet presAssocID="{0040DD74-67F9-424D-AA40-D13F5241FCC9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8F28241D-5FE4-49B0-9F8D-AED80D9692A3}" type="pres">
      <dgm:prSet presAssocID="{DA07932A-A5F4-4942-A7E9-3FD09BC7EBDF}" presName="sp" presStyleCnt="0"/>
      <dgm:spPr/>
    </dgm:pt>
    <dgm:pt modelId="{07381C81-F7F2-409D-8453-11277F8F1C7D}" type="pres">
      <dgm:prSet presAssocID="{3C4E5108-B4BA-4087-A8EE-DEF49B612265}" presName="arrowAndChildren" presStyleCnt="0"/>
      <dgm:spPr/>
    </dgm:pt>
    <dgm:pt modelId="{07BCFB99-43E5-4E70-A834-835EADD2F7AA}" type="pres">
      <dgm:prSet presAssocID="{3C4E5108-B4BA-4087-A8EE-DEF49B612265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B37FF20E-9150-428B-B2FF-5F6D4C0BFC7D}" type="pres">
      <dgm:prSet presAssocID="{684BDDCE-E256-425D-AF3E-2123B1C3E66A}" presName="sp" presStyleCnt="0"/>
      <dgm:spPr/>
    </dgm:pt>
    <dgm:pt modelId="{23F55FE2-5C33-498E-8B60-FBEB6B26B6B1}" type="pres">
      <dgm:prSet presAssocID="{DACDAB97-F374-445E-AE26-6055CE4DEDEE}" presName="arrowAndChildren" presStyleCnt="0"/>
      <dgm:spPr/>
    </dgm:pt>
    <dgm:pt modelId="{70294700-6D9E-4C8D-809A-890F6D767DAA}" type="pres">
      <dgm:prSet presAssocID="{DACDAB97-F374-445E-AE26-6055CE4DEDEE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2A166B1A-C85F-40A8-B0BC-A00A7A6A8C2A}" type="pres">
      <dgm:prSet presAssocID="{A7D07F59-0312-48F5-88C0-13CB8D3A042C}" presName="sp" presStyleCnt="0"/>
      <dgm:spPr/>
    </dgm:pt>
    <dgm:pt modelId="{143E87A0-13EA-4C75-BD95-5F518D8E424D}" type="pres">
      <dgm:prSet presAssocID="{3B5C040C-1C22-4A8F-8C0C-26A8B21E2745}" presName="arrowAndChildren" presStyleCnt="0"/>
      <dgm:spPr/>
    </dgm:pt>
    <dgm:pt modelId="{050AA607-5799-43F6-8AD9-C9E7641D3829}" type="pres">
      <dgm:prSet presAssocID="{3B5C040C-1C22-4A8F-8C0C-26A8B21E2745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1AD9B058-3936-42E1-B3B9-C97529C97817}" type="pres">
      <dgm:prSet presAssocID="{ED9245DF-A072-4F5B-9404-FE879E50C890}" presName="sp" presStyleCnt="0"/>
      <dgm:spPr/>
    </dgm:pt>
    <dgm:pt modelId="{6111B639-61C6-47A8-821F-15557A90C253}" type="pres">
      <dgm:prSet presAssocID="{E4C648CE-0CC1-4099-8A9A-41D868411940}" presName="arrowAndChildren" presStyleCnt="0"/>
      <dgm:spPr/>
    </dgm:pt>
    <dgm:pt modelId="{7F9F7DEE-E692-49D0-ADFA-1BE0A41239DE}" type="pres">
      <dgm:prSet presAssocID="{E4C648CE-0CC1-4099-8A9A-41D868411940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EB60CA76-2506-42BB-97D5-5F5A3857BF30}" type="presOf" srcId="{27AC74DE-56A8-4256-B43A-2CC9F3452279}" destId="{BCE67243-3B40-4D55-AE1A-E08006E0FED1}" srcOrd="0" destOrd="0" presId="urn:microsoft.com/office/officeart/2005/8/layout/process4"/>
    <dgm:cxn modelId="{37E7807C-5C78-44F0-A033-BB9E3AB19C47}" type="presOf" srcId="{C7D1195B-21B5-4105-BEB1-FD72DA547178}" destId="{7C32DD24-CB1F-480A-AC1F-1CA3301C405A}" srcOrd="0" destOrd="0" presId="urn:microsoft.com/office/officeart/2005/8/layout/process4"/>
    <dgm:cxn modelId="{0C0906A5-C084-46B6-8037-B5B1E1F02A2E}" srcId="{C7D1195B-21B5-4105-BEB1-FD72DA547178}" destId="{3C4E5108-B4BA-4087-A8EE-DEF49B612265}" srcOrd="3" destOrd="0" parTransId="{84D59A5A-7868-4511-B990-F2C18D3605DE}" sibTransId="{DA07932A-A5F4-4942-A7E9-3FD09BC7EBDF}"/>
    <dgm:cxn modelId="{389B413E-4496-4AB2-9B00-E8EC98D9206A}" srcId="{C7D1195B-21B5-4105-BEB1-FD72DA547178}" destId="{E4C648CE-0CC1-4099-8A9A-41D868411940}" srcOrd="0" destOrd="0" parTransId="{196444E4-4B8F-4CDA-93BF-920B8873B4BB}" sibTransId="{ED9245DF-A072-4F5B-9404-FE879E50C890}"/>
    <dgm:cxn modelId="{89CE4E89-7FD2-4544-A5BD-57EE2CDF813C}" type="presOf" srcId="{E4C648CE-0CC1-4099-8A9A-41D868411940}" destId="{7F9F7DEE-E692-49D0-ADFA-1BE0A41239DE}" srcOrd="0" destOrd="0" presId="urn:microsoft.com/office/officeart/2005/8/layout/process4"/>
    <dgm:cxn modelId="{0F565F16-9EC0-48D8-A529-F957DABCA1DF}" srcId="{C7D1195B-21B5-4105-BEB1-FD72DA547178}" destId="{3B5C040C-1C22-4A8F-8C0C-26A8B21E2745}" srcOrd="1" destOrd="0" parTransId="{35AC16BB-6575-47BB-B640-23A80355C1E2}" sibTransId="{A7D07F59-0312-48F5-88C0-13CB8D3A042C}"/>
    <dgm:cxn modelId="{7309A6A5-6738-45D6-BEA4-F0C6D5D05261}" type="presOf" srcId="{C19C67FF-FB83-4BCF-9F84-BF2AF4F1C6D2}" destId="{C48B63D7-33D3-4985-A98B-F2DCCABA649C}" srcOrd="0" destOrd="0" presId="urn:microsoft.com/office/officeart/2005/8/layout/process4"/>
    <dgm:cxn modelId="{EE10A934-1E47-4446-9AC8-A73173E726CC}" type="presOf" srcId="{3C4E5108-B4BA-4087-A8EE-DEF49B612265}" destId="{07BCFB99-43E5-4E70-A834-835EADD2F7AA}" srcOrd="0" destOrd="0" presId="urn:microsoft.com/office/officeart/2005/8/layout/process4"/>
    <dgm:cxn modelId="{E5EE08E6-ECD6-4CFE-B13C-7D66CC1F0361}" type="presOf" srcId="{DACDAB97-F374-445E-AE26-6055CE4DEDEE}" destId="{70294700-6D9E-4C8D-809A-890F6D767DAA}" srcOrd="0" destOrd="0" presId="urn:microsoft.com/office/officeart/2005/8/layout/process4"/>
    <dgm:cxn modelId="{2B5FBB10-8B5C-49CB-A211-DB256AF2A93B}" srcId="{C7D1195B-21B5-4105-BEB1-FD72DA547178}" destId="{C19C67FF-FB83-4BCF-9F84-BF2AF4F1C6D2}" srcOrd="6" destOrd="0" parTransId="{EA64054F-5399-4AD6-A652-B892554B50A5}" sibTransId="{C75EA94D-2D9A-4E3C-BBD4-488448A6DEF2}"/>
    <dgm:cxn modelId="{65B219F6-DF50-4B1C-A64A-52A0418B5114}" srcId="{C7D1195B-21B5-4105-BEB1-FD72DA547178}" destId="{DACDAB97-F374-445E-AE26-6055CE4DEDEE}" srcOrd="2" destOrd="0" parTransId="{18C66329-8ED5-4D5C-9D2B-F783A5B4E457}" sibTransId="{684BDDCE-E256-425D-AF3E-2123B1C3E66A}"/>
    <dgm:cxn modelId="{68065A15-917D-4215-BB10-E3501A696A54}" srcId="{C7D1195B-21B5-4105-BEB1-FD72DA547178}" destId="{0040DD74-67F9-424D-AA40-D13F5241FCC9}" srcOrd="4" destOrd="0" parTransId="{61C25F57-0477-4101-B244-FBEB156BE1EC}" sibTransId="{AC6DFE41-8415-43EA-ACEB-B97EEE999B96}"/>
    <dgm:cxn modelId="{49748693-B149-4039-8374-21E3F516DB4E}" type="presOf" srcId="{3B5C040C-1C22-4A8F-8C0C-26A8B21E2745}" destId="{050AA607-5799-43F6-8AD9-C9E7641D3829}" srcOrd="0" destOrd="0" presId="urn:microsoft.com/office/officeart/2005/8/layout/process4"/>
    <dgm:cxn modelId="{2D6E7E82-B94D-42A1-B8A2-0392BA410C42}" type="presOf" srcId="{0040DD74-67F9-424D-AA40-D13F5241FCC9}" destId="{98A62D80-44C6-4F90-9838-43057477FF10}" srcOrd="0" destOrd="0" presId="urn:microsoft.com/office/officeart/2005/8/layout/process4"/>
    <dgm:cxn modelId="{54CF8C59-036D-49EE-A6DB-5E23BE0F65E5}" srcId="{C7D1195B-21B5-4105-BEB1-FD72DA547178}" destId="{27AC74DE-56A8-4256-B43A-2CC9F3452279}" srcOrd="5" destOrd="0" parTransId="{2CA56122-D1EF-4D45-9FFA-45C6285F0A80}" sibTransId="{00A04B2E-2FED-47E3-BCAC-3514375C81CB}"/>
    <dgm:cxn modelId="{FCA5E5C6-4C5A-48BC-850E-7E26B3D045CF}" type="presParOf" srcId="{7C32DD24-CB1F-480A-AC1F-1CA3301C405A}" destId="{3AFE4B84-19B2-4736-940C-31188E2FAB38}" srcOrd="0" destOrd="0" presId="urn:microsoft.com/office/officeart/2005/8/layout/process4"/>
    <dgm:cxn modelId="{78B24D39-F69B-4B1D-B1AC-3380161FB779}" type="presParOf" srcId="{3AFE4B84-19B2-4736-940C-31188E2FAB38}" destId="{C48B63D7-33D3-4985-A98B-F2DCCABA649C}" srcOrd="0" destOrd="0" presId="urn:microsoft.com/office/officeart/2005/8/layout/process4"/>
    <dgm:cxn modelId="{6F4835E4-60FB-4B07-B821-203CC9FCF649}" type="presParOf" srcId="{7C32DD24-CB1F-480A-AC1F-1CA3301C405A}" destId="{2EB7B2B4-F775-4B3E-9474-39CD2997CE6C}" srcOrd="1" destOrd="0" presId="urn:microsoft.com/office/officeart/2005/8/layout/process4"/>
    <dgm:cxn modelId="{B19EA5EC-498D-407E-BE43-FF03AE3E17C9}" type="presParOf" srcId="{7C32DD24-CB1F-480A-AC1F-1CA3301C405A}" destId="{54129F77-87C8-47E0-8CBB-A636ABDC54D8}" srcOrd="2" destOrd="0" presId="urn:microsoft.com/office/officeart/2005/8/layout/process4"/>
    <dgm:cxn modelId="{5E568933-A03F-4AEA-84B7-9172E30DE88E}" type="presParOf" srcId="{54129F77-87C8-47E0-8CBB-A636ABDC54D8}" destId="{BCE67243-3B40-4D55-AE1A-E08006E0FED1}" srcOrd="0" destOrd="0" presId="urn:microsoft.com/office/officeart/2005/8/layout/process4"/>
    <dgm:cxn modelId="{342A815E-12EF-4B57-9A86-2DFACB707030}" type="presParOf" srcId="{7C32DD24-CB1F-480A-AC1F-1CA3301C405A}" destId="{C4930E7D-F711-4995-B0F0-1B3236ADC6C8}" srcOrd="3" destOrd="0" presId="urn:microsoft.com/office/officeart/2005/8/layout/process4"/>
    <dgm:cxn modelId="{FA93B36F-ABBC-45DE-8D7E-AE700788CD07}" type="presParOf" srcId="{7C32DD24-CB1F-480A-AC1F-1CA3301C405A}" destId="{A2A2D22F-E751-47AD-9D58-D90CE788DD8C}" srcOrd="4" destOrd="0" presId="urn:microsoft.com/office/officeart/2005/8/layout/process4"/>
    <dgm:cxn modelId="{E238A646-19C7-497A-9B01-764089C3EE8F}" type="presParOf" srcId="{A2A2D22F-E751-47AD-9D58-D90CE788DD8C}" destId="{98A62D80-44C6-4F90-9838-43057477FF10}" srcOrd="0" destOrd="0" presId="urn:microsoft.com/office/officeart/2005/8/layout/process4"/>
    <dgm:cxn modelId="{4A967C40-0B96-4936-AE36-9EF6ACCB2BE5}" type="presParOf" srcId="{7C32DD24-CB1F-480A-AC1F-1CA3301C405A}" destId="{8F28241D-5FE4-49B0-9F8D-AED80D9692A3}" srcOrd="5" destOrd="0" presId="urn:microsoft.com/office/officeart/2005/8/layout/process4"/>
    <dgm:cxn modelId="{5448AEDE-A770-4E97-87F2-70E375A271F8}" type="presParOf" srcId="{7C32DD24-CB1F-480A-AC1F-1CA3301C405A}" destId="{07381C81-F7F2-409D-8453-11277F8F1C7D}" srcOrd="6" destOrd="0" presId="urn:microsoft.com/office/officeart/2005/8/layout/process4"/>
    <dgm:cxn modelId="{720FCEDB-B567-4F05-A8B7-D844EA3A5533}" type="presParOf" srcId="{07381C81-F7F2-409D-8453-11277F8F1C7D}" destId="{07BCFB99-43E5-4E70-A834-835EADD2F7AA}" srcOrd="0" destOrd="0" presId="urn:microsoft.com/office/officeart/2005/8/layout/process4"/>
    <dgm:cxn modelId="{EC06F5BA-A91E-4790-AECB-63E60C3D53B9}" type="presParOf" srcId="{7C32DD24-CB1F-480A-AC1F-1CA3301C405A}" destId="{B37FF20E-9150-428B-B2FF-5F6D4C0BFC7D}" srcOrd="7" destOrd="0" presId="urn:microsoft.com/office/officeart/2005/8/layout/process4"/>
    <dgm:cxn modelId="{A2595D7C-DEEC-4BCC-AFB1-738633740A4F}" type="presParOf" srcId="{7C32DD24-CB1F-480A-AC1F-1CA3301C405A}" destId="{23F55FE2-5C33-498E-8B60-FBEB6B26B6B1}" srcOrd="8" destOrd="0" presId="urn:microsoft.com/office/officeart/2005/8/layout/process4"/>
    <dgm:cxn modelId="{24D3524C-DF8B-49CD-B205-4B8015D6580D}" type="presParOf" srcId="{23F55FE2-5C33-498E-8B60-FBEB6B26B6B1}" destId="{70294700-6D9E-4C8D-809A-890F6D767DAA}" srcOrd="0" destOrd="0" presId="urn:microsoft.com/office/officeart/2005/8/layout/process4"/>
    <dgm:cxn modelId="{94B74EE1-4D2F-4E94-837C-83D757E24846}" type="presParOf" srcId="{7C32DD24-CB1F-480A-AC1F-1CA3301C405A}" destId="{2A166B1A-C85F-40A8-B0BC-A00A7A6A8C2A}" srcOrd="9" destOrd="0" presId="urn:microsoft.com/office/officeart/2005/8/layout/process4"/>
    <dgm:cxn modelId="{8C00FD07-0D1B-4148-AD73-7F54119790D5}" type="presParOf" srcId="{7C32DD24-CB1F-480A-AC1F-1CA3301C405A}" destId="{143E87A0-13EA-4C75-BD95-5F518D8E424D}" srcOrd="10" destOrd="0" presId="urn:microsoft.com/office/officeart/2005/8/layout/process4"/>
    <dgm:cxn modelId="{31FB4FEC-EBFC-4F41-9FAC-9B1162136C2A}" type="presParOf" srcId="{143E87A0-13EA-4C75-BD95-5F518D8E424D}" destId="{050AA607-5799-43F6-8AD9-C9E7641D3829}" srcOrd="0" destOrd="0" presId="urn:microsoft.com/office/officeart/2005/8/layout/process4"/>
    <dgm:cxn modelId="{D01E1531-1C3C-4CF2-A2E5-80AE952FDE44}" type="presParOf" srcId="{7C32DD24-CB1F-480A-AC1F-1CA3301C405A}" destId="{1AD9B058-3936-42E1-B3B9-C97529C97817}" srcOrd="11" destOrd="0" presId="urn:microsoft.com/office/officeart/2005/8/layout/process4"/>
    <dgm:cxn modelId="{E7D2DCF1-BE9E-4A38-8B55-43119A3CC49D}" type="presParOf" srcId="{7C32DD24-CB1F-480A-AC1F-1CA3301C405A}" destId="{6111B639-61C6-47A8-821F-15557A90C253}" srcOrd="12" destOrd="0" presId="urn:microsoft.com/office/officeart/2005/8/layout/process4"/>
    <dgm:cxn modelId="{B44D9380-4BAE-4EDF-907A-68E024A413F4}" type="presParOf" srcId="{6111B639-61C6-47A8-821F-15557A90C253}" destId="{7F9F7DEE-E692-49D0-ADFA-1BE0A41239DE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B9F78-B3C9-485D-BFB6-413B71CFEEC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8202A-DFF6-418E-9805-72DCCCA456C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Кинозал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1973C1-764E-4EF9-A94C-B1826A925670}" type="parTrans" cxnId="{6CA90C0E-EC72-4FBF-B65C-BB946E824FB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DF5DDB-116B-405B-8F15-9DC731DE08D4}" type="sibTrans" cxnId="{6CA90C0E-EC72-4FBF-B65C-BB946E824FB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43AB7-C7F1-45DF-A5DD-76E2D03BD02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Тематические программы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F1C528-06B7-4554-B469-67C76DF09E61}" type="parTrans" cxnId="{CD4D19B5-9502-47AE-90CF-75ABA3267A98}">
      <dgm:prSet custT="1"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9FA651-6188-4FD4-8858-A2DAB87278B3}" type="sibTrans" cxnId="{CD4D19B5-9502-47AE-90CF-75ABA3267A9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70F2C4-6E9F-40EA-BC38-E618C69D715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Подборка мультипликационных фильмов 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8E818E-569D-47DF-BC6A-152CCA8CE5B0}" type="parTrans" cxnId="{BFA197A0-5DD4-42F9-8996-B98B9C8BF71E}">
      <dgm:prSet custT="1"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562905-0491-4DC8-BCB8-6F0990040CF8}" type="sibTrans" cxnId="{BFA197A0-5DD4-42F9-8996-B98B9C8BF71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B9A039-0FAF-4232-AEEC-3D0947E76B9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Викторины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69541C-0540-49AF-A9F9-B670B2CBA6B0}" type="parTrans" cxnId="{0D52BF66-4AFD-4990-A409-C284C97D8FF7}">
      <dgm:prSet custT="1"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9DC0B8-9281-4236-8261-DDCB7BDB73DD}" type="sibTrans" cxnId="{0D52BF66-4AFD-4990-A409-C284C97D8FF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C2094-ADBB-48C7-A2DB-89146B8E48A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B7EC69-E604-480E-A0D1-FCF13EDB1FE9}" type="parTrans" cxnId="{583C241A-C196-4183-8B7E-35979CC4342A}">
      <dgm:prSet custT="1"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0E5BF1-9B5D-45FF-97E8-5956BB30BED4}" type="sibTrans" cxnId="{583C241A-C196-4183-8B7E-35979CC4342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443E94-A479-4392-945E-86037799EC8F}" type="pres">
      <dgm:prSet presAssocID="{DDCB9F78-B3C9-485D-BFB6-413B71CFEE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838074-FBED-4DB6-8C4F-646904A5F786}" type="pres">
      <dgm:prSet presAssocID="{C548202A-DFF6-418E-9805-72DCCCA456CC}" presName="centerShape" presStyleLbl="node0" presStyleIdx="0" presStyleCnt="1"/>
      <dgm:spPr/>
      <dgm:t>
        <a:bodyPr/>
        <a:lstStyle/>
        <a:p>
          <a:endParaRPr lang="ru-RU"/>
        </a:p>
      </dgm:t>
    </dgm:pt>
    <dgm:pt modelId="{6FC44A3B-C687-4618-AA9E-2107B05C6925}" type="pres">
      <dgm:prSet presAssocID="{2CF1C528-06B7-4554-B469-67C76DF09E6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49ED663-7917-46E7-B4A3-982C327FA51B}" type="pres">
      <dgm:prSet presAssocID="{2CF1C528-06B7-4554-B469-67C76DF09E6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9627B76-BF3C-45DF-B04D-76D2212FF621}" type="pres">
      <dgm:prSet presAssocID="{19943AB7-C7F1-45DF-A5DD-76E2D03BD02C}" presName="node" presStyleLbl="node1" presStyleIdx="0" presStyleCnt="4" custScaleX="179873" custScaleY="14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D567E-0E82-463C-8C63-1AD513427CFC}" type="pres">
      <dgm:prSet presAssocID="{728E818E-569D-47DF-BC6A-152CCA8CE5B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5A10FF1-ED59-480F-ADDD-E4342650A296}" type="pres">
      <dgm:prSet presAssocID="{728E818E-569D-47DF-BC6A-152CCA8CE5B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3732636-530B-4B89-8A70-F9898BA2F104}" type="pres">
      <dgm:prSet presAssocID="{1470F2C4-6E9F-40EA-BC38-E618C69D7158}" presName="node" presStyleLbl="node1" presStyleIdx="1" presStyleCnt="4" custScaleX="206292" custScaleY="133525" custRadScaleRad="120236" custRadScaleInc="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D4374-63D2-438C-BCE3-7CE0A918E995}" type="pres">
      <dgm:prSet presAssocID="{0969541C-0540-49AF-A9F9-B670B2CBA6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388ED97-9E10-4730-AE19-94377D65D6D9}" type="pres">
      <dgm:prSet presAssocID="{0969541C-0540-49AF-A9F9-B670B2CBA6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FAFAA38-7DBA-4DD3-8AE8-65F969B7D0BF}" type="pres">
      <dgm:prSet presAssocID="{E6B9A039-0FAF-4232-AEEC-3D0947E76B96}" presName="node" presStyleLbl="node1" presStyleIdx="2" presStyleCnt="4" custScaleX="195170" custScaleY="116328" custRadScaleRad="100142" custRadScaleInc="-6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C32E1-EE3F-4247-8AAB-EEA4840EBD19}" type="pres">
      <dgm:prSet presAssocID="{D2B7EC69-E604-480E-A0D1-FCF13EDB1FE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CA09CD1-4CE8-4CC1-B9ED-101A071B5C09}" type="pres">
      <dgm:prSet presAssocID="{D2B7EC69-E604-480E-A0D1-FCF13EDB1FE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9943129-4E89-4A83-9394-1EF46C999437}" type="pres">
      <dgm:prSet presAssocID="{ABAC2094-ADBB-48C7-A2DB-89146B8E48A2}" presName="node" presStyleLbl="node1" presStyleIdx="3" presStyleCnt="4" custScaleX="182710" custScaleY="123642" custRadScaleRad="114096" custRadScaleInc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D65F7-A347-48E4-BD96-2F239CFC71B0}" type="presOf" srcId="{0969541C-0540-49AF-A9F9-B670B2CBA6B0}" destId="{120D4374-63D2-438C-BCE3-7CE0A918E995}" srcOrd="0" destOrd="0" presId="urn:microsoft.com/office/officeart/2005/8/layout/radial5"/>
    <dgm:cxn modelId="{7EBB00C4-3386-44D2-BD40-13C20BF14A89}" type="presOf" srcId="{C548202A-DFF6-418E-9805-72DCCCA456CC}" destId="{AC838074-FBED-4DB6-8C4F-646904A5F786}" srcOrd="0" destOrd="0" presId="urn:microsoft.com/office/officeart/2005/8/layout/radial5"/>
    <dgm:cxn modelId="{583C241A-C196-4183-8B7E-35979CC4342A}" srcId="{C548202A-DFF6-418E-9805-72DCCCA456CC}" destId="{ABAC2094-ADBB-48C7-A2DB-89146B8E48A2}" srcOrd="3" destOrd="0" parTransId="{D2B7EC69-E604-480E-A0D1-FCF13EDB1FE9}" sibTransId="{A00E5BF1-9B5D-45FF-97E8-5956BB30BED4}"/>
    <dgm:cxn modelId="{D57E4E1B-56DB-4A32-A10F-292FDA9FC7DA}" type="presOf" srcId="{728E818E-569D-47DF-BC6A-152CCA8CE5B0}" destId="{25A10FF1-ED59-480F-ADDD-E4342650A296}" srcOrd="1" destOrd="0" presId="urn:microsoft.com/office/officeart/2005/8/layout/radial5"/>
    <dgm:cxn modelId="{0D52BF66-4AFD-4990-A409-C284C97D8FF7}" srcId="{C548202A-DFF6-418E-9805-72DCCCA456CC}" destId="{E6B9A039-0FAF-4232-AEEC-3D0947E76B96}" srcOrd="2" destOrd="0" parTransId="{0969541C-0540-49AF-A9F9-B670B2CBA6B0}" sibTransId="{4E9DC0B8-9281-4236-8261-DDCB7BDB73DD}"/>
    <dgm:cxn modelId="{568981CF-0DC5-4CB0-A256-8B9357F7BF3C}" type="presOf" srcId="{ABAC2094-ADBB-48C7-A2DB-89146B8E48A2}" destId="{29943129-4E89-4A83-9394-1EF46C999437}" srcOrd="0" destOrd="0" presId="urn:microsoft.com/office/officeart/2005/8/layout/radial5"/>
    <dgm:cxn modelId="{17892395-B9BE-482D-AC90-F1575EB9F5FE}" type="presOf" srcId="{D2B7EC69-E604-480E-A0D1-FCF13EDB1FE9}" destId="{1CA09CD1-4CE8-4CC1-B9ED-101A071B5C09}" srcOrd="1" destOrd="0" presId="urn:microsoft.com/office/officeart/2005/8/layout/radial5"/>
    <dgm:cxn modelId="{CD4D19B5-9502-47AE-90CF-75ABA3267A98}" srcId="{C548202A-DFF6-418E-9805-72DCCCA456CC}" destId="{19943AB7-C7F1-45DF-A5DD-76E2D03BD02C}" srcOrd="0" destOrd="0" parTransId="{2CF1C528-06B7-4554-B469-67C76DF09E61}" sibTransId="{FD9FA651-6188-4FD4-8858-A2DAB87278B3}"/>
    <dgm:cxn modelId="{3BB6EEB3-730C-4BC2-A78E-0695DF6966D0}" type="presOf" srcId="{D2B7EC69-E604-480E-A0D1-FCF13EDB1FE9}" destId="{93AC32E1-EE3F-4247-8AAB-EEA4840EBD19}" srcOrd="0" destOrd="0" presId="urn:microsoft.com/office/officeart/2005/8/layout/radial5"/>
    <dgm:cxn modelId="{A71D8E23-C4F4-41B6-AA3F-FE361FBF41BC}" type="presOf" srcId="{2CF1C528-06B7-4554-B469-67C76DF09E61}" destId="{6FC44A3B-C687-4618-AA9E-2107B05C6925}" srcOrd="0" destOrd="0" presId="urn:microsoft.com/office/officeart/2005/8/layout/radial5"/>
    <dgm:cxn modelId="{608A28E7-78EB-489B-AF0B-525B003229C7}" type="presOf" srcId="{19943AB7-C7F1-45DF-A5DD-76E2D03BD02C}" destId="{29627B76-BF3C-45DF-B04D-76D2212FF621}" srcOrd="0" destOrd="0" presId="urn:microsoft.com/office/officeart/2005/8/layout/radial5"/>
    <dgm:cxn modelId="{18CB070D-2025-42D5-8B4A-D088230451EC}" type="presOf" srcId="{DDCB9F78-B3C9-485D-BFB6-413B71CFEEC5}" destId="{8E443E94-A479-4392-945E-86037799EC8F}" srcOrd="0" destOrd="0" presId="urn:microsoft.com/office/officeart/2005/8/layout/radial5"/>
    <dgm:cxn modelId="{6CFEDFE1-7D30-4A8A-874B-2A0A61B0D772}" type="presOf" srcId="{728E818E-569D-47DF-BC6A-152CCA8CE5B0}" destId="{1A4D567E-0E82-463C-8C63-1AD513427CFC}" srcOrd="0" destOrd="0" presId="urn:microsoft.com/office/officeart/2005/8/layout/radial5"/>
    <dgm:cxn modelId="{EAF8BC15-ABE4-46ED-AE0F-1A375334326D}" type="presOf" srcId="{2CF1C528-06B7-4554-B469-67C76DF09E61}" destId="{749ED663-7917-46E7-B4A3-982C327FA51B}" srcOrd="1" destOrd="0" presId="urn:microsoft.com/office/officeart/2005/8/layout/radial5"/>
    <dgm:cxn modelId="{8178E8CC-18CA-4D44-B15B-C46C71FAFE8D}" type="presOf" srcId="{E6B9A039-0FAF-4232-AEEC-3D0947E76B96}" destId="{5FAFAA38-7DBA-4DD3-8AE8-65F969B7D0BF}" srcOrd="0" destOrd="0" presId="urn:microsoft.com/office/officeart/2005/8/layout/radial5"/>
    <dgm:cxn modelId="{6CA90C0E-EC72-4FBF-B65C-BB946E824FB6}" srcId="{DDCB9F78-B3C9-485D-BFB6-413B71CFEEC5}" destId="{C548202A-DFF6-418E-9805-72DCCCA456CC}" srcOrd="0" destOrd="0" parTransId="{E91973C1-764E-4EF9-A94C-B1826A925670}" sibTransId="{68DF5DDB-116B-405B-8F15-9DC731DE08D4}"/>
    <dgm:cxn modelId="{FC6E2502-9CDF-463F-B83A-6A2766CAF7C6}" type="presOf" srcId="{1470F2C4-6E9F-40EA-BC38-E618C69D7158}" destId="{33732636-530B-4B89-8A70-F9898BA2F104}" srcOrd="0" destOrd="0" presId="urn:microsoft.com/office/officeart/2005/8/layout/radial5"/>
    <dgm:cxn modelId="{BFA197A0-5DD4-42F9-8996-B98B9C8BF71E}" srcId="{C548202A-DFF6-418E-9805-72DCCCA456CC}" destId="{1470F2C4-6E9F-40EA-BC38-E618C69D7158}" srcOrd="1" destOrd="0" parTransId="{728E818E-569D-47DF-BC6A-152CCA8CE5B0}" sibTransId="{DD562905-0491-4DC8-BCB8-6F0990040CF8}"/>
    <dgm:cxn modelId="{2CAF2D29-A31B-4DD4-986A-DAF61B67E3AA}" type="presOf" srcId="{0969541C-0540-49AF-A9F9-B670B2CBA6B0}" destId="{2388ED97-9E10-4730-AE19-94377D65D6D9}" srcOrd="1" destOrd="0" presId="urn:microsoft.com/office/officeart/2005/8/layout/radial5"/>
    <dgm:cxn modelId="{4CC713E5-20F2-4142-878A-22ACA752AFB4}" type="presParOf" srcId="{8E443E94-A479-4392-945E-86037799EC8F}" destId="{AC838074-FBED-4DB6-8C4F-646904A5F786}" srcOrd="0" destOrd="0" presId="urn:microsoft.com/office/officeart/2005/8/layout/radial5"/>
    <dgm:cxn modelId="{D3722B11-5377-4A11-BDF8-CDC4D401D332}" type="presParOf" srcId="{8E443E94-A479-4392-945E-86037799EC8F}" destId="{6FC44A3B-C687-4618-AA9E-2107B05C6925}" srcOrd="1" destOrd="0" presId="urn:microsoft.com/office/officeart/2005/8/layout/radial5"/>
    <dgm:cxn modelId="{4C69D71E-7B5C-40D1-9D24-0F56E49C73CD}" type="presParOf" srcId="{6FC44A3B-C687-4618-AA9E-2107B05C6925}" destId="{749ED663-7917-46E7-B4A3-982C327FA51B}" srcOrd="0" destOrd="0" presId="urn:microsoft.com/office/officeart/2005/8/layout/radial5"/>
    <dgm:cxn modelId="{845ACE6A-97A6-4F9C-B46A-9A5D9401D0F9}" type="presParOf" srcId="{8E443E94-A479-4392-945E-86037799EC8F}" destId="{29627B76-BF3C-45DF-B04D-76D2212FF621}" srcOrd="2" destOrd="0" presId="urn:microsoft.com/office/officeart/2005/8/layout/radial5"/>
    <dgm:cxn modelId="{201BE425-326E-43F4-875F-AD98D4138AB3}" type="presParOf" srcId="{8E443E94-A479-4392-945E-86037799EC8F}" destId="{1A4D567E-0E82-463C-8C63-1AD513427CFC}" srcOrd="3" destOrd="0" presId="urn:microsoft.com/office/officeart/2005/8/layout/radial5"/>
    <dgm:cxn modelId="{4EBB7089-91C2-4B79-AC60-8EA995B321D2}" type="presParOf" srcId="{1A4D567E-0E82-463C-8C63-1AD513427CFC}" destId="{25A10FF1-ED59-480F-ADDD-E4342650A296}" srcOrd="0" destOrd="0" presId="urn:microsoft.com/office/officeart/2005/8/layout/radial5"/>
    <dgm:cxn modelId="{7859F944-1C97-43BD-BB5A-1027D40FDD35}" type="presParOf" srcId="{8E443E94-A479-4392-945E-86037799EC8F}" destId="{33732636-530B-4B89-8A70-F9898BA2F104}" srcOrd="4" destOrd="0" presId="urn:microsoft.com/office/officeart/2005/8/layout/radial5"/>
    <dgm:cxn modelId="{7FBCF49E-79DA-4D5B-8467-CDD5C4C40636}" type="presParOf" srcId="{8E443E94-A479-4392-945E-86037799EC8F}" destId="{120D4374-63D2-438C-BCE3-7CE0A918E995}" srcOrd="5" destOrd="0" presId="urn:microsoft.com/office/officeart/2005/8/layout/radial5"/>
    <dgm:cxn modelId="{454196DB-48FD-4AAE-A18D-EAD73BE6D328}" type="presParOf" srcId="{120D4374-63D2-438C-BCE3-7CE0A918E995}" destId="{2388ED97-9E10-4730-AE19-94377D65D6D9}" srcOrd="0" destOrd="0" presId="urn:microsoft.com/office/officeart/2005/8/layout/radial5"/>
    <dgm:cxn modelId="{A455AF35-4D40-4BE6-8C0B-DFF1FF530F18}" type="presParOf" srcId="{8E443E94-A479-4392-945E-86037799EC8F}" destId="{5FAFAA38-7DBA-4DD3-8AE8-65F969B7D0BF}" srcOrd="6" destOrd="0" presId="urn:microsoft.com/office/officeart/2005/8/layout/radial5"/>
    <dgm:cxn modelId="{E2EB7C56-6CAA-4444-8523-6D673975FC09}" type="presParOf" srcId="{8E443E94-A479-4392-945E-86037799EC8F}" destId="{93AC32E1-EE3F-4247-8AAB-EEA4840EBD19}" srcOrd="7" destOrd="0" presId="urn:microsoft.com/office/officeart/2005/8/layout/radial5"/>
    <dgm:cxn modelId="{9B150BD4-D262-4769-B9C4-BE3A9AE42748}" type="presParOf" srcId="{93AC32E1-EE3F-4247-8AAB-EEA4840EBD19}" destId="{1CA09CD1-4CE8-4CC1-B9ED-101A071B5C09}" srcOrd="0" destOrd="0" presId="urn:microsoft.com/office/officeart/2005/8/layout/radial5"/>
    <dgm:cxn modelId="{DC3A2A64-F214-4415-BAC3-CC1127C75464}" type="presParOf" srcId="{8E443E94-A479-4392-945E-86037799EC8F}" destId="{29943129-4E89-4A83-9394-1EF46C999437}" srcOrd="8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181AA-743D-48BD-84AC-A2E56052E841}">
      <dsp:nvSpPr>
        <dsp:cNvPr id="0" name=""/>
        <dsp:cNvSpPr/>
      </dsp:nvSpPr>
      <dsp:spPr>
        <a:xfrm>
          <a:off x="0" y="1657585"/>
          <a:ext cx="7405718" cy="1087555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Объединение усилий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педагогов, специалистов и тренеров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57585"/>
        <a:ext cx="7405718" cy="1087555"/>
      </dsp:txXfrm>
    </dsp:sp>
    <dsp:sp modelId="{BCFF11A2-74E2-436D-9F53-B52CEBB2B70B}">
      <dsp:nvSpPr>
        <dsp:cNvPr id="0" name=""/>
        <dsp:cNvSpPr/>
      </dsp:nvSpPr>
      <dsp:spPr>
        <a:xfrm rot="10800000">
          <a:off x="0" y="1238"/>
          <a:ext cx="7405718" cy="1672660"/>
        </a:xfrm>
        <a:prstGeom prst="upArrowCallou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Качественное улучшение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состояния здоровья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238"/>
        <a:ext cx="7405718" cy="1672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B63D7-33D3-4985-A98B-F2DCCABA649C}">
      <dsp:nvSpPr>
        <dsp:cNvPr id="0" name=""/>
        <dsp:cNvSpPr/>
      </dsp:nvSpPr>
      <dsp:spPr>
        <a:xfrm>
          <a:off x="0" y="4636058"/>
          <a:ext cx="7358113" cy="5073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Общая ответственность за воспитание здорового поколения</a:t>
          </a:r>
          <a:r>
            <a:rPr lang="ru-RU" sz="1500" kern="1200" dirty="0" smtClean="0"/>
            <a:t>.</a:t>
          </a:r>
          <a:endParaRPr lang="ru-RU" sz="1500" kern="1200" dirty="0"/>
        </a:p>
      </dsp:txBody>
      <dsp:txXfrm>
        <a:off x="0" y="4636058"/>
        <a:ext cx="7358113" cy="507321"/>
      </dsp:txXfrm>
    </dsp:sp>
    <dsp:sp modelId="{BCE67243-3B40-4D55-AE1A-E08006E0FED1}">
      <dsp:nvSpPr>
        <dsp:cNvPr id="0" name=""/>
        <dsp:cNvSpPr/>
      </dsp:nvSpPr>
      <dsp:spPr>
        <a:xfrm rot="10800000">
          <a:off x="0" y="3863408"/>
          <a:ext cx="7358113" cy="7802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Обязательность исполнения договоренности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863408"/>
        <a:ext cx="7358113" cy="780260"/>
      </dsp:txXfrm>
    </dsp:sp>
    <dsp:sp modelId="{98A62D80-44C6-4F90-9838-43057477FF10}">
      <dsp:nvSpPr>
        <dsp:cNvPr id="0" name=""/>
        <dsp:cNvSpPr/>
      </dsp:nvSpPr>
      <dsp:spPr>
        <a:xfrm rot="10800000">
          <a:off x="0" y="3090757"/>
          <a:ext cx="7358113" cy="7802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Соблюдение законов и иных нормативных актов,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090757"/>
        <a:ext cx="7358113" cy="780260"/>
      </dsp:txXfrm>
    </dsp:sp>
    <dsp:sp modelId="{07BCFB99-43E5-4E70-A834-835EADD2F7AA}">
      <dsp:nvSpPr>
        <dsp:cNvPr id="0" name=""/>
        <dsp:cNvSpPr/>
      </dsp:nvSpPr>
      <dsp:spPr>
        <a:xfrm rot="10800000">
          <a:off x="0" y="2318107"/>
          <a:ext cx="7358113" cy="7802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Уважение интересов друг друга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318107"/>
        <a:ext cx="7358113" cy="780260"/>
      </dsp:txXfrm>
    </dsp:sp>
    <dsp:sp modelId="{70294700-6D9E-4C8D-809A-890F6D767DAA}">
      <dsp:nvSpPr>
        <dsp:cNvPr id="0" name=""/>
        <dsp:cNvSpPr/>
      </dsp:nvSpPr>
      <dsp:spPr>
        <a:xfrm rot="10800000">
          <a:off x="0" y="1545456"/>
          <a:ext cx="7358113" cy="7802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Равноправие сторон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45456"/>
        <a:ext cx="7358113" cy="780260"/>
      </dsp:txXfrm>
    </dsp:sp>
    <dsp:sp modelId="{050AA607-5799-43F6-8AD9-C9E7641D3829}">
      <dsp:nvSpPr>
        <dsp:cNvPr id="0" name=""/>
        <dsp:cNvSpPr/>
      </dsp:nvSpPr>
      <dsp:spPr>
        <a:xfrm rot="10800000">
          <a:off x="0" y="772806"/>
          <a:ext cx="7358113" cy="78026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Добровольность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772806"/>
        <a:ext cx="7358113" cy="780260"/>
      </dsp:txXfrm>
    </dsp:sp>
    <dsp:sp modelId="{7F9F7DEE-E692-49D0-ADFA-1BE0A41239DE}">
      <dsp:nvSpPr>
        <dsp:cNvPr id="0" name=""/>
        <dsp:cNvSpPr/>
      </dsp:nvSpPr>
      <dsp:spPr>
        <a:xfrm rot="10800000">
          <a:off x="0" y="155"/>
          <a:ext cx="7358113" cy="78026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Принципы взаимодействия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55"/>
        <a:ext cx="7358113" cy="780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26648F-3BE1-4ACB-929E-51A1C3D3A0BD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8DF38B-334E-493D-91F0-3F6D030B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384" y="143826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642918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Взаимодействие 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 28»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вида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приоритетным осуществлением деятельности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 направлению физического развития  детей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 ГУ НО «ФОК в городе Дзержинске Нижегородской области»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Автор:  старший воспитатель Кулигина Е.А.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86710" y="142852"/>
            <a:ext cx="1214446" cy="16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2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857232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адачей нашего дошкольного учреждения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считаем охрану жизни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укрепление здоровья детей,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физическое развитие.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857224" y="2714620"/>
          <a:ext cx="7405718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14414" y="857232"/>
          <a:ext cx="692948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500042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Непосредственно организованная образовательная деятельность в условиях ФОК.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воспитанниками МДОУ с родителями (законными представителями) секций в режиме работы ФОК в выходные дни.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 на базе ФОК.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14290"/>
            <a:ext cx="49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1\Рабочий стол\ФОК подг гр 2010 Новый год\SDC11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3119459" cy="2339594"/>
          </a:xfrm>
          <a:prstGeom prst="rect">
            <a:avLst/>
          </a:prstGeom>
          <a:noFill/>
        </p:spPr>
      </p:pic>
      <p:pic>
        <p:nvPicPr>
          <p:cNvPr id="8" name="Рисунок 7" descr="IMG_04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7950" y="4429132"/>
            <a:ext cx="2357454" cy="206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онкурс 0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28860" y="4071942"/>
            <a:ext cx="3214710" cy="241103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3428992" y="1142984"/>
          <a:ext cx="521497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1571612"/>
            <a:ext cx="166211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1857364"/>
            <a:ext cx="2476496" cy="15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143380"/>
            <a:ext cx="3219443" cy="24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643050"/>
            <a:ext cx="2992666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71604" y="142852"/>
            <a:ext cx="6000792" cy="92333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4880"/>
              </a:avLst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Выставки детских рисунков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142984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857628"/>
            <a:ext cx="304555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71942"/>
            <a:ext cx="285573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71604" y="142852"/>
            <a:ext cx="6000792" cy="92333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4880"/>
              </a:avLst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Выставки семейных фотографий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135729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16297">
            <a:off x="6439009" y="3386791"/>
            <a:ext cx="2126056" cy="30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928670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2357430"/>
            <a:ext cx="21431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14598">
            <a:off x="1127430" y="3858094"/>
            <a:ext cx="2047087" cy="278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71604" y="142852"/>
            <a:ext cx="6000792" cy="923330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4880"/>
              </a:avLst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Журнал «Родной бережок»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1071546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позволяет: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 проектную культуру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Осуществлять поиск альтернативных решений  вопросов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оздоровления организма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Расширяет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дополнительные услуги предоставляемые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ДОУ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Предоставляет возможность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воспитанникам принимать участие в городских спортивных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соревнованиях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Успешно реализовывать Программу развития МДОУ   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Радуга здоровья»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</TotalTime>
  <Words>182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59</cp:revision>
  <dcterms:created xsi:type="dcterms:W3CDTF">2011-11-15T13:02:18Z</dcterms:created>
  <dcterms:modified xsi:type="dcterms:W3CDTF">2013-02-15T20:49:47Z</dcterms:modified>
</cp:coreProperties>
</file>