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7" r:id="rId8"/>
    <p:sldId id="263" r:id="rId9"/>
    <p:sldId id="278" r:id="rId10"/>
    <p:sldId id="264" r:id="rId11"/>
    <p:sldId id="265" r:id="rId12"/>
    <p:sldId id="267" r:id="rId13"/>
    <p:sldId id="266" r:id="rId14"/>
    <p:sldId id="268" r:id="rId15"/>
    <p:sldId id="270" r:id="rId16"/>
    <p:sldId id="269" r:id="rId17"/>
    <p:sldId id="272" r:id="rId18"/>
    <p:sldId id="271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990099"/>
    <a:srgbClr val="03035D"/>
    <a:srgbClr val="5D0345"/>
    <a:srgbClr val="6600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6857999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290"/>
            <a:ext cx="6072230" cy="664371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928670"/>
            <a:ext cx="5429288" cy="5357850"/>
          </a:xfrm>
          <a:prstGeom prst="rect">
            <a:avLst/>
          </a:prstGeom>
        </p:spPr>
      </p:pic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071546"/>
            <a:ext cx="7000924" cy="52149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Посреди дороги дети,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Мы всегда за них в ответе.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Чтоб не плакал их родитель,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Будь внимательней, водитель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56"/>
            <a:ext cx="9144000" cy="628654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дождь и в ясную погоду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Здесь не ходят пешеходы.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Говорит им знак одно: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«Вам ходить запреще</a:t>
            </a:r>
            <a:r>
              <a:rPr lang="ru-RU" sz="5400" b="1" dirty="0" smtClean="0"/>
              <a:t>но</a:t>
            </a:r>
            <a:r>
              <a:rPr lang="ru-RU" sz="5400" dirty="0" smtClean="0"/>
              <a:t>!»</a:t>
            </a:r>
            <a:br>
              <a:rPr lang="ru-RU" sz="5400" dirty="0" smtClean="0"/>
            </a:br>
            <a:r>
              <a:rPr lang="ru-RU" sz="5400" b="1" dirty="0" smtClean="0"/>
              <a:t> </a:t>
            </a:r>
            <a:endParaRPr lang="ru-RU" sz="5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8429684" cy="664371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В этом месте пешеход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Терпеливо транспорт ждет.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Он пешком устал шагать,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Хочет пассажиром стать.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endParaRPr lang="ru-RU" sz="5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aby.ru/storage/c/3/0/a/1562684.59019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6929486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Если нужно вам лечиться,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Знак подскажет, где больница.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Сто серьезных докторов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Там вам скажут: «Будь здоров!»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62684.59020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785794"/>
            <a:ext cx="6500858" cy="5500726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Велосипедная дорожка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Обгоняй Максим Сережку.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Вам никто не помешает –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Этот знак все дети знают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40369"/>
          </a:xfrm>
          <a:ln>
            <a:solidFill>
              <a:srgbClr val="660033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Способ безопасный самый: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Перейти дорогу с мамой.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Уж она не подведет,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Нас за ручку доведет.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Но гораздо будет лучше,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Если нас она научит,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Как без бед и по уму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Сделать это самому</a:t>
            </a:r>
            <a:endParaRPr lang="ru-RU" sz="4800" b="1" dirty="0">
              <a:solidFill>
                <a:srgbClr val="03035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000108"/>
            <a:ext cx="7643866" cy="521497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42" y="1357274"/>
            <a:ext cx="6500858" cy="550072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Теперь мы знаем все, друзья,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 можно, что нельзя!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Загорелся КРАСНЫЙ свет,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err="1" smtClean="0">
                <a:solidFill>
                  <a:srgbClr val="FF0000"/>
                </a:solidFill>
              </a:rPr>
              <a:t>Стой,малыш,прохода</a:t>
            </a:r>
            <a:r>
              <a:rPr lang="ru-RU" sz="6000" b="1" dirty="0" smtClean="0">
                <a:solidFill>
                  <a:srgbClr val="FF0000"/>
                </a:solidFill>
              </a:rPr>
              <a:t> нет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7072361" cy="5143512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</a:rPr>
              <a:t>ЖЕЛТЫЙ свет смотри горит</a:t>
            </a:r>
            <a:br>
              <a:rPr lang="ru-RU" sz="4800" b="1" dirty="0" smtClean="0">
                <a:solidFill>
                  <a:srgbClr val="FFC000"/>
                </a:solidFill>
              </a:rPr>
            </a:br>
            <a:r>
              <a:rPr lang="ru-RU" sz="4800" b="1" dirty="0" smtClean="0">
                <a:solidFill>
                  <a:srgbClr val="FFC000"/>
                </a:solidFill>
              </a:rPr>
              <a:t>Приготовься говорит</a:t>
            </a:r>
            <a:r>
              <a:rPr lang="ru-RU" sz="5400" b="1" dirty="0" smtClean="0">
                <a:solidFill>
                  <a:srgbClr val="FFC000"/>
                </a:solidFill>
              </a:rPr>
              <a:t>.</a:t>
            </a:r>
            <a:endParaRPr lang="ru-RU" sz="5400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214554"/>
            <a:ext cx="7286676" cy="4429156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8000"/>
                </a:solidFill>
              </a:rPr>
              <a:t>А зажегся свет ЗЕЛЕНЫЙ</a:t>
            </a:r>
            <a:br>
              <a:rPr lang="ru-RU" sz="6000" b="1" dirty="0" smtClean="0">
                <a:solidFill>
                  <a:srgbClr val="008000"/>
                </a:solidFill>
              </a:rPr>
            </a:br>
            <a:r>
              <a:rPr lang="ru-RU" sz="6000" b="1" dirty="0" smtClean="0">
                <a:solidFill>
                  <a:srgbClr val="008000"/>
                </a:solidFill>
              </a:rPr>
              <a:t>Проходи мой друг ученый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715172" cy="4857784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 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714356"/>
            <a:ext cx="8358246" cy="59293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V="1">
            <a:off x="457200" y="1500175"/>
            <a:ext cx="8229600" cy="100026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57224" y="2428868"/>
            <a:ext cx="1214446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214950"/>
            <a:ext cx="1285884" cy="121444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5786" y="3786190"/>
            <a:ext cx="1285884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85984" y="2571744"/>
            <a:ext cx="350046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СТОЙ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3929066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ПРИГОТОВЬСЯ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5286388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ИДИ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642918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 правила движенья</a:t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таблицу умноженья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0" y="0"/>
            <a:ext cx="9144000" cy="664371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015286" cy="5000660"/>
          </a:xfrm>
        </p:spPr>
        <p:txBody>
          <a:bodyPr>
            <a:no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Чтоб водитель знал заранее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Знак его предупреждает.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Вдвое обостри внимание –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Пешеход не пострадает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65</Words>
  <Application>Microsoft Office PowerPoint</Application>
  <PresentationFormat>Экран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Загорелся КРАСНЫЙ свет, Стой,малыш,прохода нет.</vt:lpstr>
      <vt:lpstr>ЖЕЛТЫЙ свет смотри горит Приготовься говорит.</vt:lpstr>
      <vt:lpstr>А зажегся свет ЗЕЛЕНЫЙ Проходи мой друг ученый.</vt:lpstr>
      <vt:lpstr>  </vt:lpstr>
      <vt:lpstr>    </vt:lpstr>
      <vt:lpstr>.</vt:lpstr>
      <vt:lpstr>Презентация PowerPoint</vt:lpstr>
      <vt:lpstr>Презентация PowerPoint</vt:lpstr>
      <vt:lpstr>Посреди дороги дети, Мы всегда за них в ответе. Чтоб не плакал их родитель, Будь внимательней, водитель!</vt:lpstr>
      <vt:lpstr>Презентация PowerPoint</vt:lpstr>
      <vt:lpstr>В дождь и в ясную погоду Здесь не ходят пешеходы. Говорит им знак одно: «Вам ходить запрещено!»  </vt:lpstr>
      <vt:lpstr>Презентация PowerPoint</vt:lpstr>
      <vt:lpstr>В этом месте пешеход Терпеливо транспорт ждет. Он пешком устал шагать, Хочет пассажиром стать. </vt:lpstr>
      <vt:lpstr>Презентация PowerPoint</vt:lpstr>
      <vt:lpstr>Если нужно вам лечиться, Знак подскажет, где больница. Сто серьезных докторов Там вам скажут: «Будь здоров!»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саша</cp:lastModifiedBy>
  <cp:revision>11</cp:revision>
  <dcterms:modified xsi:type="dcterms:W3CDTF">2013-11-14T15:58:15Z</dcterms:modified>
</cp:coreProperties>
</file>