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9"/>
  </p:notes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14A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64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35BF22-8CFA-44BA-9BFC-6FD372B5E09A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B4E41E-FE46-49A6-8A3D-1A380E3D517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287B7-38A0-4BB9-B726-3B1F5C39BD70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A3F93AF-FFA4-4ADC-87B0-566C9D9E71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287B7-38A0-4BB9-B726-3B1F5C39BD70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F93AF-FFA4-4ADC-87B0-566C9D9E71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287B7-38A0-4BB9-B726-3B1F5C39BD70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F93AF-FFA4-4ADC-87B0-566C9D9E71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40287B7-38A0-4BB9-B726-3B1F5C39BD70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4A3F93AF-FFA4-4ADC-87B0-566C9D9E71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287B7-38A0-4BB9-B726-3B1F5C39BD70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F93AF-FFA4-4ADC-87B0-566C9D9E71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287B7-38A0-4BB9-B726-3B1F5C39BD70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F93AF-FFA4-4ADC-87B0-566C9D9E71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F93AF-FFA4-4ADC-87B0-566C9D9E71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287B7-38A0-4BB9-B726-3B1F5C39BD70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287B7-38A0-4BB9-B726-3B1F5C39BD70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F93AF-FFA4-4ADC-87B0-566C9D9E71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287B7-38A0-4BB9-B726-3B1F5C39BD70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F93AF-FFA4-4ADC-87B0-566C9D9E71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40287B7-38A0-4BB9-B726-3B1F5C39BD70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A3F93AF-FFA4-4ADC-87B0-566C9D9E71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287B7-38A0-4BB9-B726-3B1F5C39BD70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A3F93AF-FFA4-4ADC-87B0-566C9D9E71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40287B7-38A0-4BB9-B726-3B1F5C39BD70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4A3F93AF-FFA4-4ADC-87B0-566C9D9E71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sz="4000" dirty="0" smtClean="0">
              <a:solidFill>
                <a:srgbClr val="FFFF00"/>
              </a:solidFill>
              <a:latin typeface="Arial Black" pitchFamily="34" charset="0"/>
            </a:endParaRPr>
          </a:p>
          <a:p>
            <a:endParaRPr lang="ru-RU" sz="4000" dirty="0" smtClean="0">
              <a:solidFill>
                <a:srgbClr val="FFFF00"/>
              </a:solidFill>
              <a:latin typeface="Arial Black" pitchFamily="34" charset="0"/>
            </a:endParaRPr>
          </a:p>
          <a:p>
            <a:r>
              <a:rPr lang="ru-RU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Величина</a:t>
            </a:r>
            <a:endParaRPr lang="ru-RU" sz="4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571472" y="2428868"/>
            <a:ext cx="8258204" cy="1914758"/>
          </a:xfrm>
        </p:spPr>
        <p:txBody>
          <a:bodyPr/>
          <a:lstStyle/>
          <a:p>
            <a:r>
              <a:rPr lang="ru-RU" sz="4400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44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4400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44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4400" dirty="0" smtClean="0">
                <a:solidFill>
                  <a:srgbClr val="FF0000"/>
                </a:solidFill>
                <a:latin typeface="Arial Black" pitchFamily="34" charset="0"/>
              </a:rPr>
              <a:t>Презентация </a:t>
            </a:r>
            <a:br>
              <a:rPr lang="ru-RU" sz="44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4400" dirty="0" smtClean="0">
                <a:solidFill>
                  <a:srgbClr val="FF0000"/>
                </a:solidFill>
                <a:latin typeface="Arial Black" pitchFamily="34" charset="0"/>
              </a:rPr>
              <a:t>«Советы родителям»</a:t>
            </a:r>
            <a:endParaRPr lang="ru-RU" sz="4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6146" name="Picture 2" descr="http://go4.imgsmail.ru/imgpreview?key=http%3A//www.supercook.ru/images-skazki-vypusk/sk-dsm-06-04.jpg&amp;mb=imgdb_preview_1743"/>
          <p:cNvPicPr>
            <a:picLocks noChangeAspect="1" noChangeArrowheads="1"/>
          </p:cNvPicPr>
          <p:nvPr/>
        </p:nvPicPr>
        <p:blipFill>
          <a:blip r:embed="rId3"/>
          <a:srcRect b="49148"/>
          <a:stretch>
            <a:fillRect/>
          </a:stretch>
        </p:blipFill>
        <p:spPr bwMode="auto">
          <a:xfrm>
            <a:off x="2500298" y="285728"/>
            <a:ext cx="4071966" cy="25912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93347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B050"/>
                </a:solidFill>
              </a:rPr>
              <a:t>Узкий - широкий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6" name="Рисунок 5" descr="4898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1357298"/>
            <a:ext cx="4229100" cy="2641600"/>
          </a:xfrm>
          <a:prstGeom prst="rect">
            <a:avLst/>
          </a:prstGeom>
        </p:spPr>
      </p:pic>
      <p:pic>
        <p:nvPicPr>
          <p:cNvPr id="7" name="Рисунок 6" descr="13312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857628"/>
            <a:ext cx="4187960" cy="261590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643438" y="2000240"/>
            <a:ext cx="35719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Тропинка  в  лесу   </a:t>
            </a:r>
            <a:r>
              <a:rPr lang="ru-RU" sz="4000" b="1" dirty="0" smtClean="0">
                <a:solidFill>
                  <a:srgbClr val="FF0000"/>
                </a:solidFill>
              </a:rPr>
              <a:t>узкая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14414" y="5072074"/>
            <a:ext cx="242889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Дорога для машин </a:t>
            </a:r>
            <a:r>
              <a:rPr lang="ru-RU" sz="3200" b="1" dirty="0" smtClean="0">
                <a:solidFill>
                  <a:srgbClr val="FF0000"/>
                </a:solidFill>
              </a:rPr>
              <a:t>широкая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57158" y="428604"/>
            <a:ext cx="8229600" cy="64772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 smtClean="0">
                <a:solidFill>
                  <a:srgbClr val="FF0000"/>
                </a:solidFill>
              </a:rPr>
              <a:t>Высокий-низкий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43372" y="1357298"/>
            <a:ext cx="41434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Домик в </a:t>
            </a:r>
            <a:r>
              <a:rPr lang="ru-RU" sz="2800" b="1" dirty="0" smtClean="0">
                <a:solidFill>
                  <a:srgbClr val="0070C0"/>
                </a:solidFill>
              </a:rPr>
              <a:t>деревне </a:t>
            </a:r>
            <a:r>
              <a:rPr lang="ru-RU" sz="3200" b="1" dirty="0" smtClean="0">
                <a:solidFill>
                  <a:srgbClr val="0070C0"/>
                </a:solidFill>
              </a:rPr>
              <a:t>НИЗКИЙ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7158" y="5357826"/>
            <a:ext cx="39290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70C0"/>
                </a:solidFill>
              </a:rPr>
              <a:t>дом многоэтажный </a:t>
            </a:r>
            <a:r>
              <a:rPr lang="ru-RU" sz="3200" b="1" dirty="0" smtClean="0">
                <a:solidFill>
                  <a:srgbClr val="0070C0"/>
                </a:solidFill>
              </a:rPr>
              <a:t>высокий</a:t>
            </a: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8" name="Рисунок 7" descr="Шестнадцатиэтажный-дом-1317645451_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1142984"/>
            <a:ext cx="2786082" cy="4179123"/>
          </a:xfrm>
          <a:prstGeom prst="rect">
            <a:avLst/>
          </a:prstGeom>
        </p:spPr>
      </p:pic>
      <p:pic>
        <p:nvPicPr>
          <p:cNvPr id="9" name="Рисунок 8" descr="00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4810" y="2928934"/>
            <a:ext cx="4143372" cy="276224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Мячики: большой и маленький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785794"/>
            <a:ext cx="7072362" cy="53258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57158" y="428604"/>
            <a:ext cx="8229600" cy="64772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 smtClean="0">
                <a:solidFill>
                  <a:srgbClr val="00B050"/>
                </a:solidFill>
              </a:rPr>
              <a:t>Большой-маленький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86314" y="1214423"/>
            <a:ext cx="35004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Арбуз спелый, сахарный и БОЛЬШОЙ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7158" y="3857628"/>
            <a:ext cx="3571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>Сладкое и сочное  яблоко,</a:t>
            </a:r>
          </a:p>
          <a:p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> но МАЛЕНЬКОЕ</a:t>
            </a:r>
            <a:endParaRPr lang="ru-RU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7" name="Рисунок 6" descr="1271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1214422"/>
            <a:ext cx="3500462" cy="2186475"/>
          </a:xfrm>
          <a:prstGeom prst="rect">
            <a:avLst/>
          </a:prstGeom>
        </p:spPr>
      </p:pic>
      <p:pic>
        <p:nvPicPr>
          <p:cNvPr id="12" name="Рисунок 11" descr="img134156815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71934" y="2500306"/>
            <a:ext cx="4495145" cy="392845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64772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Длинный-короткий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29190" y="1571612"/>
            <a:ext cx="35719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У поросенка нос КОРОТКИЙ, называют пяточком.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8596" y="4714884"/>
            <a:ext cx="32147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D814A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Нос слона называется –хобот</a:t>
            </a:r>
            <a:r>
              <a:rPr lang="ru-RU" sz="2000" b="1" dirty="0">
                <a:solidFill>
                  <a:srgbClr val="D814A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ru-RU" sz="2000" b="1" dirty="0" smtClean="0">
                <a:solidFill>
                  <a:srgbClr val="D814A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ru-RU" sz="2000" b="1" dirty="0" smtClean="0">
                <a:solidFill>
                  <a:srgbClr val="D814A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 очень ДЛИННЫЙ</a:t>
            </a:r>
            <a:endParaRPr lang="ru-RU" sz="2000" b="1" dirty="0">
              <a:solidFill>
                <a:srgbClr val="D814A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Рисунок 7" descr="5747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928670"/>
            <a:ext cx="4293706" cy="2681954"/>
          </a:xfrm>
          <a:prstGeom prst="rect">
            <a:avLst/>
          </a:prstGeom>
        </p:spPr>
      </p:pic>
      <p:pic>
        <p:nvPicPr>
          <p:cNvPr id="9" name="Рисунок 8" descr="11793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3372" y="3714752"/>
            <a:ext cx="4628897" cy="289132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воспитателя МАДОУ «ДСКВ №8» г. Сосновоборск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2013г.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Презентация 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err="1" smtClean="0">
                <a:solidFill>
                  <a:srgbClr val="C00000"/>
                </a:solidFill>
              </a:rPr>
              <a:t>Сюникаевой</a:t>
            </a:r>
            <a:r>
              <a:rPr lang="ru-RU" dirty="0" smtClean="0">
                <a:solidFill>
                  <a:srgbClr val="C00000"/>
                </a:solidFill>
              </a:rPr>
              <a:t>  Н.В. 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165</TotalTime>
  <Words>64</Words>
  <Application>Microsoft Office PowerPoint</Application>
  <PresentationFormat>Экран (4:3)</PresentationFormat>
  <Paragraphs>20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Бумажная</vt:lpstr>
      <vt:lpstr>  Презентация  «Советы родителям»</vt:lpstr>
      <vt:lpstr>Узкий - широкий</vt:lpstr>
      <vt:lpstr>Высокий-низкий</vt:lpstr>
      <vt:lpstr>Слайд 4</vt:lpstr>
      <vt:lpstr>Большой-маленький</vt:lpstr>
      <vt:lpstr>Длинный-короткий</vt:lpstr>
      <vt:lpstr>Презентация  Сюникаевой  Н.В. 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«Учимся сравнивать»</dc:title>
  <dc:creator>SVBYR</dc:creator>
  <cp:lastModifiedBy>СН</cp:lastModifiedBy>
  <cp:revision>21</cp:revision>
  <dcterms:created xsi:type="dcterms:W3CDTF">2013-11-27T08:03:08Z</dcterms:created>
  <dcterms:modified xsi:type="dcterms:W3CDTF">2013-11-29T02:54:30Z</dcterms:modified>
</cp:coreProperties>
</file>