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67" r:id="rId4"/>
    <p:sldId id="265" r:id="rId5"/>
    <p:sldId id="266" r:id="rId6"/>
    <p:sldId id="257" r:id="rId7"/>
    <p:sldId id="276" r:id="rId8"/>
    <p:sldId id="258" r:id="rId9"/>
    <p:sldId id="270" r:id="rId10"/>
    <p:sldId id="260" r:id="rId11"/>
    <p:sldId id="271" r:id="rId12"/>
    <p:sldId id="259" r:id="rId13"/>
    <p:sldId id="272" r:id="rId14"/>
    <p:sldId id="261" r:id="rId15"/>
    <p:sldId id="273" r:id="rId16"/>
    <p:sldId id="262" r:id="rId17"/>
    <p:sldId id="274" r:id="rId18"/>
    <p:sldId id="263" r:id="rId19"/>
    <p:sldId id="275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E65356-37E1-4440-BE3A-03C9975C786C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6E6671-EF35-443B-A854-0DD6376B89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anari.ru/16_vid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apos.ru/im/base/d/3/d/10/47496/wapos_ru_47496g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anari.ru/16_vidi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ic.academic.ru/pictures/wiki/files/68/Delfinarium-91-hu-40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3312/zhilina-marina.a/0_23fdc_5d97a664_X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varbak.com/galeri/%FEirin-yunus-nb1838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.liveinternet.ru/images/attach/c/3/76/394/76394611_58495263_57584880_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view-planet.ru/wp-content/uploads/2011/06/61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7.hostingpics.net/pics/6472362671432528_1__640x480_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anari.ru/15_delfin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5.nnm.ru/e/e/e/7/f/e3ac3c620d908cd738f93e83f0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anari.ru/20_legend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.liveinternet.ru/images/attach/c/2/74/386/74386333_large_AnnaPaquinStephenMoyerVisitSeaWorld5mEBrwz3E_T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at8.blog.ru/lr/092a6151adc7615a860d07af3a26526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630616" cy="2520280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                                              </a:t>
            </a:r>
            <a:r>
              <a:rPr lang="ru-RU" dirty="0" smtClean="0"/>
              <a:t>Презентация по экологическому воспитанию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653136"/>
            <a:ext cx="468052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выполнила воспитатель группы «Ромашка» </a:t>
            </a:r>
          </a:p>
          <a:p>
            <a:r>
              <a:rPr lang="ru-RU" dirty="0" smtClean="0"/>
              <a:t>Кудрявцева Лариса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01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268760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Дельфины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/>
              <a:t>живут в стаях. Они всегда помогают друг другу и никогда не бросают друг друга в беде. Эти высокоразвитые морские животные очень похожи на людей, им свойственно самопожертвование. Если они слышат звуки с берега, похожие на дельфиний крик о помощи - они выбрасываются на сушу, при этом погибая.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507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3 из 1238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3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2"/>
              </a:rPr>
              <a:t>Дельфины</a:t>
            </a:r>
            <a:r>
              <a:rPr lang="ru-RU" sz="2800" dirty="0" smtClean="0"/>
              <a:t> могут издавать около десяти различных звуков. Звуки, которые издает дельфин – свист, щелканье, лай..... Унылый протяжный свист, и следующий за ним высокий и мелодичный - означает, что дельфин зовет на помощь. Когда дельфины сердятся – они начинают лаять... Особенно широкий диапазон звуков у дельфина- афалины. Это могут быть стоны, писки, скуление, визг, похрюкивание, лай, различной высоты скрипы, щелчки, мяуканье, чириканье… </a:t>
            </a:r>
          </a:p>
          <a:p>
            <a:r>
              <a:rPr lang="ru-RU" sz="2800" dirty="0" smtClean="0"/>
              <a:t>Слух дельфинов – уникален. По отраженным звукам дельфины могут определить дальность предмета, его размеры, форму. Дельфин ориентируется в окружающем его пространстве гораздо больше за счет слуха, чем за счет зрения.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350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8 из 1238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68760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день дельфин может съесть до 30 килограммов живой рыбы. Это необходимо для того, чтобы поддерживать температуру тела постоянной в любой воде, даже очень холодной. А температура тела у них весьма высокая, ведь это теплокровные млекопитающие.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449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2 из 14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96753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Долгое время ученых ставил в тупик вопрос о том, как дельфины спят. Ведь в море можно легко утонуть или стать жертвой нападения других хищников. Однако теперь выяснилось, что сон дельфинов не похож на сон обычных животных - во время сна одно полушарие дельфина отдыхает, а второе – бодрствует. Таким образом, дельфин всегда контролирует ситуацию и, в то же время, получает полноценный отдых.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089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3 из 19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20688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Живут дельфины около 30 лет. </a:t>
            </a:r>
            <a:r>
              <a:rPr lang="ru-RU" sz="3200" dirty="0" err="1" smtClean="0"/>
              <a:t>Дельфинята</a:t>
            </a:r>
            <a:r>
              <a:rPr lang="ru-RU" sz="3200" dirty="0" smtClean="0"/>
              <a:t> рождаются примерно один раз в два года. </a:t>
            </a:r>
            <a:r>
              <a:rPr lang="ru-RU" sz="3200" dirty="0" err="1" smtClean="0"/>
              <a:t>Дельфиниха</a:t>
            </a:r>
            <a:r>
              <a:rPr lang="ru-RU" sz="3200" dirty="0" smtClean="0"/>
              <a:t> в это время старается высоко подпрыгнуть, чтобы детеныш смог сделать первый вдох. Дельфины – очень трогательные родители, опекающие своих детенышей около пяти лет. И даже достигая половой зрелости, детеныш по-прежнему остается сильно привязанным к матери, и старается следовать за ней повсюду.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29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3 из 7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85343"/>
            <a:ext cx="7772400" cy="2259682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ДЕЛЬФИНЫ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- «люди моря»</a:t>
            </a:r>
            <a:endParaRPr lang="ru-RU" sz="6000" dirty="0"/>
          </a:p>
        </p:txBody>
      </p:sp>
      <p:pic>
        <p:nvPicPr>
          <p:cNvPr id="14338" name="Picture 2" descr="http://im4-tub-ru.yandex.net/i?id=196906031-58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4005064"/>
            <a:ext cx="2304256" cy="2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4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/>
              </a:rPr>
              <a:t>Дельфины заслуженно считаются самыми удивительные создания на всём белом свете! В душе любого человека, даже далеко не восприимчивого, они способны вызвать бурю эмоций.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3671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32 из 184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9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3 из 1238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7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4345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Дельфины еще с древних времен вызывали в людях благоговение и восторг. Тогда им приписывали человеческие качества и даже божественные. Дельфинов связывали с чем-то мистическим и загадочным, их любили, им поклонялись, их обожествляли. Дельфины принадлежат двум стихиям – морской и воздушной. </a:t>
            </a:r>
          </a:p>
          <a:p>
            <a:r>
              <a:rPr lang="ru-RU" sz="2800" dirty="0" smtClean="0"/>
              <a:t>В эпоху античности о </a:t>
            </a:r>
            <a:r>
              <a:rPr lang="ru-RU" sz="2800" dirty="0" smtClean="0">
                <a:hlinkClick r:id="rId2"/>
              </a:rPr>
              <a:t>дельфинах</a:t>
            </a:r>
            <a:r>
              <a:rPr lang="ru-RU" sz="2800" dirty="0" smtClean="0"/>
              <a:t> слагали множество мифов и легенд. Вот одна из них. Однажды бог веселья Дионис плыл </a:t>
            </a:r>
            <a:r>
              <a:rPr lang="ru-RU" sz="2800" dirty="0"/>
              <a:t> </a:t>
            </a:r>
            <a:r>
              <a:rPr lang="ru-RU" sz="2800" dirty="0" smtClean="0"/>
              <a:t>по морю, и вдруг на него напали морские разбойники. Разбойники заковали Диониса в цепи, но внезапно Дионис превратился в медведицу, а затем – в тигра. Оковы сами упали с его рук. Разбойники так испугались, что бросились в пучину и превратились в дельфинов. С тех пор дельфинов называют – люди моря.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632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4 из 1238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7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Дельфины - одни из самых </a:t>
            </a:r>
            <a:r>
              <a:rPr lang="ru-RU" sz="4000" dirty="0" smtClean="0">
                <a:hlinkClick r:id="rId2"/>
              </a:rPr>
              <a:t>загадочных</a:t>
            </a:r>
            <a:r>
              <a:rPr lang="ru-RU" sz="4000" dirty="0" smtClean="0"/>
              <a:t> животных на нашей планете. Интеллект этих морских жителей считают настолько высоким, что их называют «людьми моря». Ученые утверждают, что дельфины умнее и сообразительнее всех остальных животных. Они способны спасти тонущего человека.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9013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1 из 473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8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3593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Дельфины обитают в воде, но это не рыбы, а млекопитающие из отряда китообразных. То есть им необходим воздух - они дышат легкими, а не жабрами. Люди всегда могут видеть мордочки дельфинов на поверхности моря, потому что дельфины могут находиться под водой в среднем около 3-5 минут (хотя были зафиксированы случаи, когда дельфины находились под водой от 10 до 15 минут).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165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 из 1238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1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638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                                                 Презентация по экологическому воспитанию </vt:lpstr>
      <vt:lpstr>ДЕЛЬФИНЫ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ДЕЛЬФИНЫ</dc:title>
  <dc:creator>Лариса</dc:creator>
  <cp:lastModifiedBy>Лариса</cp:lastModifiedBy>
  <cp:revision>9</cp:revision>
  <dcterms:created xsi:type="dcterms:W3CDTF">2011-10-24T06:08:13Z</dcterms:created>
  <dcterms:modified xsi:type="dcterms:W3CDTF">2011-10-24T07:36:44Z</dcterms:modified>
</cp:coreProperties>
</file>