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848E5E-291A-4131-8C96-27F59BD95743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Рекомендации родителям.</a:t>
            </a:r>
            <a:b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Режим дня дошкольника.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85804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4143372" cy="6858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 Приучая детей к определенному режиму, к выполнению гигиенических требований, мы создаем у них полезные для организма навыки и тем самым сохраняем их здоровье.</a:t>
            </a:r>
            <a:b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 Твердый режим дня, установленный в соответствии с возрастными особенностями детей, — одно из существенных условий нормального физического развития ребенка.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14290"/>
            <a:ext cx="3929058" cy="6286543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  </a:t>
            </a:r>
            <a:r>
              <a:rPr lang="ru-RU" sz="2600" b="1" dirty="0" smtClean="0">
                <a:solidFill>
                  <a:srgbClr val="FFFF00"/>
                </a:solidFill>
                <a:latin typeface="Comic Sans MS" pitchFamily="66" charset="0"/>
              </a:rPr>
              <a:t>Основное требование к режиму — это точность во времени и правильное чередование, смена одних видов деятельности другими.</a:t>
            </a:r>
            <a:br>
              <a:rPr lang="ru-RU" sz="26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600" b="1" dirty="0" smtClean="0">
                <a:solidFill>
                  <a:srgbClr val="FFFF00"/>
                </a:solidFill>
                <a:latin typeface="Comic Sans MS" pitchFamily="66" charset="0"/>
              </a:rPr>
              <a:t>  Должно быть установлено время, когда ребенок ложится спать, встает, ест, гуляет, выполняет несложные, посильные для него обязанности.    Время это необходимо точно соблюдать.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18"/>
            <a:ext cx="50721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714744" cy="6858000"/>
          </a:xfrm>
        </p:spPr>
        <p:txBody>
          <a:bodyPr>
            <a:normAutofit lnSpcReduction="10000"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  <a:latin typeface="Comic Sans MS" pitchFamily="66" charset="0"/>
              </a:rPr>
              <a:t>  Сон. 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Только во время сна ребенок получает полный отдых.                                Сон должен быть достаточно продолжительным: дети 3—4 лет спят 14 часов в сутки, 5—6 лет — 13 часов, 7—8 лет — 12 часов. Из этого времени необходимо, особенно для младших детей, выделить часа полтора для дневного сна.                     Дети должны ложиться не позднее 8—9 часов вечера. </a:t>
            </a:r>
          </a:p>
          <a:p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9674" y="571480"/>
            <a:ext cx="518004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857620" cy="6857999"/>
          </a:xfrm>
        </p:spPr>
        <p:txBody>
          <a:bodyPr>
            <a:normAutofit fontScale="92500"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  <a:latin typeface="Comic Sans MS" pitchFamily="66" charset="0"/>
              </a:rPr>
              <a:t>  Питание. 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Дети получают питание 4—5 раз в день.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Первая еда дается через полчаса, во всяком случае не позднее чем через час после пробуждения ребенка, а последняя — часа за полтора до сна.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Между приемами пищи должны быть установлены промежутки в 3—4 часа, их надо строго соблюдать.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Наиболее сытная еда дается в обед, менее сытная — на ужин.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52149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571867" cy="6643709"/>
          </a:xfrm>
        </p:spPr>
        <p:txBody>
          <a:bodyPr/>
          <a:lstStyle/>
          <a:p>
            <a:r>
              <a:rPr lang="ru-RU" sz="2400" u="sng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</a:p>
          <a:p>
            <a:r>
              <a:rPr lang="ru-RU" sz="2400" b="1" u="sng" dirty="0" smtClean="0">
                <a:solidFill>
                  <a:srgbClr val="FFFF00"/>
                </a:solidFill>
                <a:latin typeface="Comic Sans MS" pitchFamily="66" charset="0"/>
              </a:rPr>
              <a:t>  Прогулки. 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Как бы точно ни соблюдалось время сна и еды, режим нельзя признать правильным, если в нем не предусмотрено время для прогулки.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  Чем больше времени дети проводят на открытом воздухе, тем они здоровее.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71480"/>
            <a:ext cx="542928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4214810" cy="6858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0160">
                  <a:solidFill>
                    <a:srgbClr val="00808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Прогулки – это важно!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FFFF00"/>
                </a:solidFill>
                <a:latin typeface="Comic Sans MS" pitchFamily="66" charset="0"/>
              </a:rPr>
              <a:t>  Дети должны проводить на свежем воздухе как можно больше времени, чтобы быть здоровыми и крепкими. </a:t>
            </a:r>
          </a:p>
          <a:p>
            <a:pPr>
              <a:defRPr/>
            </a:pPr>
            <a:r>
              <a:rPr lang="ru-RU" sz="2200" b="1" u="sng" dirty="0" smtClean="0">
                <a:solidFill>
                  <a:srgbClr val="FFFF00"/>
                </a:solidFill>
                <a:latin typeface="Comic Sans MS" pitchFamily="66" charset="0"/>
              </a:rPr>
              <a:t>  В летнее время </a:t>
            </a:r>
            <a:r>
              <a:rPr lang="ru-RU" sz="2200" b="1" dirty="0" smtClean="0">
                <a:solidFill>
                  <a:srgbClr val="FFFF00"/>
                </a:solidFill>
                <a:latin typeface="Comic Sans MS" pitchFamily="66" charset="0"/>
              </a:rPr>
              <a:t>дети могут находится более 6 часов в день на улице, а в </a:t>
            </a:r>
            <a:r>
              <a:rPr lang="ru-RU" sz="2200" b="1" u="sng" dirty="0" smtClean="0">
                <a:solidFill>
                  <a:srgbClr val="FFFF00"/>
                </a:solidFill>
                <a:latin typeface="Comic Sans MS" pitchFamily="66" charset="0"/>
              </a:rPr>
              <a:t>осеннее и зимнее время </a:t>
            </a:r>
            <a:r>
              <a:rPr lang="ru-RU" sz="2200" b="1" dirty="0" smtClean="0">
                <a:solidFill>
                  <a:srgbClr val="FFFF00"/>
                </a:solidFill>
                <a:latin typeface="Comic Sans MS" pitchFamily="66" charset="0"/>
              </a:rPr>
              <a:t>дети должны быть на воздухе не менее 4 часов.        Лучшее время для прогулок с детьми — между завтраком и обедом (2—2 1/2 часа) и после дневного сна, до ужина (1 1/2—2 часа). В сильные морозы длительность прогулок несколько сокращается. </a:t>
            </a:r>
          </a:p>
          <a:p>
            <a:endParaRPr lang="ru-RU" sz="2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66"/>
            <a:ext cx="46434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3" y="357166"/>
            <a:ext cx="3251232" cy="6143667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Причиной отмены прогулки для здорового ребенка могут быть исключительные обстоятельства: проливной дождь, большой мороз с сильным ветром.</a:t>
            </a:r>
            <a:endParaRPr lang="ru-RU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71480"/>
            <a:ext cx="571504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643305" cy="664371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Comic Sans MS" pitchFamily="66" charset="0"/>
              </a:rPr>
              <a:t>  На опыте работы детских садов установлено, что дети дошкольного возраста, приученные к ежедневным прогулкам, могут гулять и при температуре 20—25° мороза, если нет сильного ветра и если они одеты соответственно погоде.</a:t>
            </a:r>
            <a:br>
              <a:rPr lang="ru-RU" sz="22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Comic Sans MS" pitchFamily="66" charset="0"/>
              </a:rPr>
              <a:t>  На прогулку в холодные зимние дни дети должны выходить в теплом пальто, шапке с наушниками, валенках и теплых варежках или перчатках.</a:t>
            </a:r>
            <a:endParaRPr lang="ru-RU" sz="2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928670"/>
            <a:ext cx="5283230" cy="43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376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Рекомендации родителям. Режим дня дошкольника.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родителям. Режим дня дошкольника.</dc:title>
  <dc:creator>User</dc:creator>
  <cp:lastModifiedBy>User</cp:lastModifiedBy>
  <cp:revision>6</cp:revision>
  <dcterms:created xsi:type="dcterms:W3CDTF">2012-02-10T15:14:02Z</dcterms:created>
  <dcterms:modified xsi:type="dcterms:W3CDTF">2012-02-10T16:09:45Z</dcterms:modified>
</cp:coreProperties>
</file>