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5" r:id="rId5"/>
    <p:sldId id="264" r:id="rId6"/>
    <p:sldId id="266" r:id="rId7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8829A6-3318-4725-803B-7456F9BC5084}" type="datetimeFigureOut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2288DF-87DE-4E90-A3D1-E4E8DFA83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350C-4405-40F0-85EC-848763F13A7C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8084-0C3C-4AC9-B314-9149001CC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1A95-C915-425F-B91D-67C81BB3D56D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E32A4-9B9F-40EF-97D7-8D773BDC5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D8F7-2C60-40E7-9D66-6FEE310F8F02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3F20-EA1B-46FE-80DD-F3DF559BD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24E1-9A55-47E7-BEC0-5882567DFAC1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1CEA-711E-4948-AB4D-96B77B47B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6F99-55C4-45F4-9363-9E717E13311B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9FA0-5828-4C9A-BAC3-BD0063E01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30B8-29C5-4309-B250-85C35417F337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3892-02A7-4CD6-BFEC-1912842D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68DE-192C-41D2-ACC0-4D8B1C35A709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1064-5D89-47DE-84B9-CF37999EB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BBB45-692C-4F6D-8482-5DA0A55F1F03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DCDE-D00D-4067-929C-AD4E74F8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5F8A-A1F9-427C-AE94-2669B1AD992B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49246-9B98-47E8-83B8-E19680084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0A28-C97B-4078-A18B-E552ED3E0776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A46A-C259-4499-8DC3-E01F3886C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BAE0-3805-4767-B45E-ED3BE1BF5C7C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CD3C-DB42-473D-96DF-D66DEA787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5C59D5-B214-4D69-994C-09181280F335}" type="datetime1">
              <a:rPr lang="ru-RU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76DF07-8842-4595-8242-79D3CC90C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57158" y="285728"/>
            <a:ext cx="8501122" cy="6429420"/>
          </a:xfrm>
          <a:prstGeom prst="foldedCorner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3" name="Заголовок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2357429"/>
          </a:xfrm>
        </p:spPr>
        <p:txBody>
          <a:bodyPr/>
          <a:lstStyle/>
          <a:p>
            <a:r>
              <a:rPr lang="ru-RU" sz="36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Использование </a:t>
            </a:r>
            <a:r>
              <a:rPr lang="ru-RU" sz="3600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аудиоконсультаций</a:t>
            </a:r>
            <a:r>
              <a:rPr lang="ru-RU" sz="36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процессе взаимодействия с семьей по приобщению  дошкольников  к народной культуре.</a:t>
            </a:r>
            <a:endParaRPr lang="ru-RU" sz="3600" b="1" dirty="0">
              <a:ln w="18000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4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4714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000750"/>
            <a:ext cx="45005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v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000240"/>
            <a:ext cx="2983499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714876" y="2643182"/>
            <a:ext cx="3214710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429124" y="4214818"/>
            <a:ext cx="47148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Лагунова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Надежда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вановна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музыкальный руководитель МБДОУ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«Центр развития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ребенка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– Карагайский д</a:t>
            </a:r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етский сад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№3»,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кв. категория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Аудиоконсультации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Звуковая (</a:t>
            </a:r>
            <a:r>
              <a:rPr lang="en-US" sz="24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audio –</a:t>
            </a:r>
            <a:r>
              <a:rPr lang="ru-RU" sz="24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англ.) консультация</a:t>
            </a:r>
            <a:r>
              <a:rPr lang="ru-RU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 fontAlgn="auto">
              <a:buFont typeface="Wingdings" pitchFamily="2" charset="2"/>
              <a:buChar char="§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Экономят время, т.к. звучат в то время, когда родители забирают детей из детского сада</a:t>
            </a:r>
          </a:p>
          <a:p>
            <a:pPr lvl="0" fontAlgn="auto">
              <a:buFont typeface="Wingdings" pitchFamily="2" charset="2"/>
              <a:buChar char="§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Короткие по продолжительности (от 3-15 мин)</a:t>
            </a:r>
          </a:p>
          <a:p>
            <a:pPr lvl="0" fontAlgn="auto">
              <a:buNone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(позволяют прослушать лекцию полностью во время одевания ребёнка)</a:t>
            </a:r>
          </a:p>
          <a:p>
            <a:pPr lvl="0" fontAlgn="auto">
              <a:buFont typeface="Wingdings" pitchFamily="2" charset="2"/>
              <a:buChar char="§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Многократное повторение - позволяет лучше запомнить и понять услышанное.</a:t>
            </a:r>
          </a:p>
          <a:p>
            <a:pPr lvl="0" fontAlgn="auto">
              <a:buFont typeface="Wingdings" pitchFamily="2" charset="2"/>
              <a:buChar char="§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Частота прослушиваний - 2 раза в неделю позволяет ненавязчиво донести нужную информацию до слушателя.</a:t>
            </a:r>
          </a:p>
          <a:p>
            <a:pPr lvl="0" fontAlgn="auto">
              <a:buNone/>
            </a:pPr>
            <a:endParaRPr lang="ru-RU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  <a:p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B24E1-9A55-47E7-BEC0-5882567DFAC1}" type="datetime1">
              <a:rPr lang="ru-RU" smtClean="0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11CEA-711E-4948-AB4D-96B77B47B8C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"/>
          <p:cNvSpPr>
            <a:spLocks/>
          </p:cNvSpPr>
          <p:nvPr/>
        </p:nvSpPr>
        <p:spPr bwMode="gray">
          <a:xfrm>
            <a:off x="1285875" y="2357438"/>
            <a:ext cx="2214563" cy="2857500"/>
          </a:xfrm>
          <a:custGeom>
            <a:avLst/>
            <a:gdLst/>
            <a:ahLst/>
            <a:cxnLst>
              <a:cxn ang="0">
                <a:pos x="1158" y="0"/>
              </a:cxn>
              <a:cxn ang="0">
                <a:pos x="1248" y="351"/>
              </a:cxn>
              <a:cxn ang="0">
                <a:pos x="1248" y="1553"/>
              </a:cxn>
              <a:cxn ang="0">
                <a:pos x="0" y="1553"/>
              </a:cxn>
              <a:cxn ang="0">
                <a:pos x="4" y="417"/>
              </a:cxn>
            </a:cxnLst>
            <a:rect l="0" t="0" r="r" b="b"/>
            <a:pathLst>
              <a:path w="1248" h="1553">
                <a:moveTo>
                  <a:pt x="1158" y="0"/>
                </a:moveTo>
                <a:lnTo>
                  <a:pt x="1248" y="351"/>
                </a:lnTo>
                <a:lnTo>
                  <a:pt x="1248" y="1553"/>
                </a:lnTo>
                <a:lnTo>
                  <a:pt x="0" y="1553"/>
                </a:lnTo>
                <a:lnTo>
                  <a:pt x="4" y="41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285720" y="1571612"/>
            <a:ext cx="8501122" cy="5072098"/>
          </a:xfrm>
          <a:custGeom>
            <a:avLst/>
            <a:gdLst/>
            <a:ahLst/>
            <a:cxnLst>
              <a:cxn ang="0">
                <a:pos x="1158" y="0"/>
              </a:cxn>
              <a:cxn ang="0">
                <a:pos x="1248" y="288"/>
              </a:cxn>
              <a:cxn ang="0">
                <a:pos x="1248" y="1645"/>
              </a:cxn>
              <a:cxn ang="0">
                <a:pos x="0" y="1664"/>
              </a:cxn>
              <a:cxn ang="0">
                <a:pos x="0" y="391"/>
              </a:cxn>
            </a:cxnLst>
            <a:rect l="0" t="0" r="r" b="b"/>
            <a:pathLst>
              <a:path w="1248" h="1664">
                <a:moveTo>
                  <a:pt x="1158" y="0"/>
                </a:moveTo>
                <a:lnTo>
                  <a:pt x="1248" y="288"/>
                </a:lnTo>
                <a:lnTo>
                  <a:pt x="1248" y="1645"/>
                </a:lnTo>
                <a:lnTo>
                  <a:pt x="0" y="1664"/>
                </a:lnTo>
                <a:lnTo>
                  <a:pt x="0" y="39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lvl="0" algn="just">
              <a:buFont typeface="Wingdings" pitchFamily="2" charset="2"/>
              <a:buChar char="Ø"/>
            </a:pPr>
            <a:endParaRPr lang="ru-RU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16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  <a:t>Задачи: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Разработать тематический план </a:t>
            </a:r>
            <a:r>
              <a:rPr lang="ru-RU" sz="24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аудиоконсультаций</a:t>
            </a: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для родителей по вопросам этнокультурного воспитания.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Разработать содержание </a:t>
            </a:r>
            <a:r>
              <a:rPr lang="ru-RU" sz="24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аудиоконсультаций</a:t>
            </a:r>
            <a:endParaRPr lang="ru-RU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Запись </a:t>
            </a:r>
            <a:r>
              <a:rPr lang="ru-RU" sz="24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аудиоконсультаций</a:t>
            </a: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в студии.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Оформление методических рекомендаций по разработке и использованию </a:t>
            </a:r>
            <a:r>
              <a:rPr lang="ru-RU" sz="24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аудиоконсультаций</a:t>
            </a: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для родителей.</a:t>
            </a:r>
          </a:p>
        </p:txBody>
      </p:sp>
      <p:sp>
        <p:nvSpPr>
          <p:cNvPr id="5" name="Freeform 2"/>
          <p:cNvSpPr>
            <a:spLocks/>
          </p:cNvSpPr>
          <p:nvPr/>
        </p:nvSpPr>
        <p:spPr bwMode="gray">
          <a:xfrm>
            <a:off x="8929718" y="1643063"/>
            <a:ext cx="214282" cy="3571875"/>
          </a:xfrm>
          <a:custGeom>
            <a:avLst/>
            <a:gdLst/>
            <a:ahLst/>
            <a:cxnLst>
              <a:cxn ang="0">
                <a:pos x="1226" y="0"/>
              </a:cxn>
              <a:cxn ang="0">
                <a:pos x="1238" y="1662"/>
              </a:cxn>
              <a:cxn ang="0">
                <a:pos x="0" y="1662"/>
              </a:cxn>
              <a:cxn ang="0">
                <a:pos x="4" y="416"/>
              </a:cxn>
            </a:cxnLst>
            <a:rect l="0" t="0" r="r" b="b"/>
            <a:pathLst>
              <a:path w="1238" h="1662">
                <a:moveTo>
                  <a:pt x="1226" y="0"/>
                </a:moveTo>
                <a:lnTo>
                  <a:pt x="1238" y="1662"/>
                </a:lnTo>
                <a:lnTo>
                  <a:pt x="0" y="1662"/>
                </a:lnTo>
                <a:lnTo>
                  <a:pt x="4" y="41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6215082"/>
            <a:ext cx="6572250" cy="1428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7" name="Прямоугольник 6"/>
          <p:cNvSpPr/>
          <p:nvPr/>
        </p:nvSpPr>
        <p:spPr>
          <a:xfrm rot="20240093">
            <a:off x="6211888" y="2157413"/>
            <a:ext cx="111125" cy="166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7166"/>
            <a:ext cx="8929718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16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Цель: </a:t>
            </a:r>
            <a:r>
              <a:rPr lang="ru-RU" sz="24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Повышение уровня психолого-педагогической компетентности родителей по вопросам социального развития детей</a:t>
            </a:r>
          </a:p>
          <a:p>
            <a:pPr algn="ctr">
              <a:defRPr/>
            </a:pPr>
            <a:endParaRPr lang="ru-RU" sz="24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 numCol="2"/>
          <a:lstStyle/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Любовь к отчизне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Воспитание добра и милосердия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Семья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Родители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Нравственное воспитание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Игры крестьянских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Колыбельная песня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Пестушки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Потешки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Участие детей в обрядах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Детская среда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Наказания и поощрения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Труд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Воспитание христианина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Первый год жизни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Трудовое воспитание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Игры и игрушки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Честь и достоинство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B24E1-9A55-47E7-BEC0-5882567DFAC1}" type="datetime1">
              <a:rPr lang="ru-RU" smtClean="0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11CEA-711E-4948-AB4D-96B77B47B8C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57166"/>
            <a:ext cx="82153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Темы </a:t>
            </a:r>
            <a:r>
              <a:rPr lang="ru-RU" sz="3600" b="1" i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аудиоконсультаций</a:t>
            </a:r>
            <a:endParaRPr lang="ru-RU" sz="36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разработан и выпущен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CD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–диск (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mp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3) с аудио-консультациями для родителей по теме:</a:t>
            </a:r>
          </a:p>
          <a:p>
            <a:pPr algn="ctr">
              <a:buNone/>
            </a:pPr>
            <a:r>
              <a:rPr lang="ru-RU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«Приобщение детей дошкольного возраста к народной культуре»</a:t>
            </a:r>
            <a:endParaRPr lang="ru-RU" sz="24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отмечается положительная динамика уровня когнитивного компонента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компетентности родителей по вопросам этнокультурного воспитания детей: с 38% в 2010 г. до 63% в 2012 г.;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разработаны методические рекомендации для педагогов ДОУ по использованию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аудиоконсультаций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для родителей  по вопросам приобщения детей к национальной культуре.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B24E1-9A55-47E7-BEC0-5882567DFAC1}" type="datetime1">
              <a:rPr lang="ru-RU" smtClean="0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11CEA-711E-4948-AB4D-96B77B47B8C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Приобрести диски можно по адресу или связаться по телефону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Пермский край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с. Карагай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ул.Чкалова д.50б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Тел.834(297)31233</a:t>
            </a:r>
            <a:endParaRPr lang="en-US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ded-sad_3@mail.ru</a:t>
            </a: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тел. муз. руководителя: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89504517456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834(297)32480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Полную версию доклада можно посмотреть  на сайте ДОУ</a:t>
            </a:r>
          </a:p>
          <a:p>
            <a:pPr>
              <a:buNone/>
            </a:pP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Адрес сайта  </a:t>
            </a:r>
            <a:r>
              <a:rPr lang="ru-RU" sz="2800" b="1" u="sng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detsad-berezka.caduk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.</a:t>
            </a:r>
            <a:r>
              <a:rPr lang="en-US" sz="2800" b="1" u="sng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ru</a:t>
            </a:r>
            <a:endParaRPr lang="en-US" sz="2800" b="1" u="sng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Электронная почта: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B050"/>
                </a:solidFill>
              </a:rPr>
              <a:t>Nadezda-Uspex@mail.ru</a:t>
            </a:r>
            <a:endParaRPr lang="ru-RU" sz="2800" i="1" dirty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B24E1-9A55-47E7-BEC0-5882567DFAC1}" type="datetime1">
              <a:rPr lang="ru-RU" smtClean="0"/>
              <a:pPr>
                <a:defRPr/>
              </a:pPr>
              <a:t>07.10.2012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11CEA-711E-4948-AB4D-96B77B47B8C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ь 1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Зелень 1</Template>
  <TotalTime>271</TotalTime>
  <Words>317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Зелень 1</vt:lpstr>
      <vt:lpstr>Использование аудиоконсультаций в процессе взаимодействия с семьей по приобщению  дошкольников  к народной культуре.</vt:lpstr>
      <vt:lpstr>Аудиоконсультации: Звуковая (audio –англ.) консультация </vt:lpstr>
      <vt:lpstr>Слайд 3</vt:lpstr>
      <vt:lpstr>Слайд 4</vt:lpstr>
      <vt:lpstr>Результаты:</vt:lpstr>
      <vt:lpstr>Приобрести диски можно по адресу или связаться по телефону: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Приобщение детей дошкольного возраста к русской народной культуре</dc:title>
  <dc:creator>Admin</dc:creator>
  <dc:description>http://aida.ucoz.ru</dc:description>
  <cp:lastModifiedBy>Пользователь</cp:lastModifiedBy>
  <cp:revision>41</cp:revision>
  <dcterms:created xsi:type="dcterms:W3CDTF">2010-12-12T05:33:08Z</dcterms:created>
  <dcterms:modified xsi:type="dcterms:W3CDTF">2012-10-07T15:56:08Z</dcterms:modified>
  <cp:category>шаблоны к Powerpoint</cp:category>
</cp:coreProperties>
</file>