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C27E1D-04B0-4475-BFDA-9A3A9BC0007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D0FC12-E18D-4550-AD6C-A8B3D2936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11%20&#1053;&#1072;%20&#1087;&#1077;&#1095;&#1080;%20&#1089;&#1080;&#1078;&#1091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_1038287610_xl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0"/>
            <a:ext cx="7143768" cy="5857890"/>
          </a:xfrm>
          <a:prstGeom prst="rect">
            <a:avLst/>
          </a:prstGeom>
        </p:spPr>
      </p:pic>
      <p:pic>
        <p:nvPicPr>
          <p:cNvPr id="4" name="Рисунок 3" descr="kolob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500438"/>
            <a:ext cx="3696907" cy="3214702"/>
          </a:xfrm>
          <a:prstGeom prst="smileyFace">
            <a:avLst/>
          </a:prstGeom>
          <a:gradFill flip="none" rotWithShape="1">
            <a:gsLst>
              <a:gs pos="61000">
                <a:srgbClr val="FFC00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  <a:tileRect r="-100000" b="-100000"/>
          </a:gradFill>
        </p:spPr>
      </p:pic>
      <p:pic>
        <p:nvPicPr>
          <p:cNvPr id="7" name="11 На печи сиж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ar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6612">
            <a:off x="5989567" y="194336"/>
            <a:ext cx="2475394" cy="330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kolobo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1571612"/>
            <a:ext cx="3078978" cy="2677372"/>
          </a:xfrm>
          <a:prstGeom prst="rect">
            <a:avLst/>
          </a:prstGeom>
        </p:spPr>
      </p:pic>
      <p:pic>
        <p:nvPicPr>
          <p:cNvPr id="7" name="Рисунок 6" descr="6_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6168">
            <a:off x="642917" y="3362541"/>
            <a:ext cx="2284848" cy="327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369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2278">
            <a:off x="5100345" y="3348406"/>
            <a:ext cx="3782524" cy="3214219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</p:pic>
      <p:pic>
        <p:nvPicPr>
          <p:cNvPr id="9" name="Рисунок 8" descr="zdor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1287">
            <a:off x="214282" y="285728"/>
            <a:ext cx="3690932" cy="2952746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74569">
            <a:off x="116464" y="176053"/>
            <a:ext cx="298086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357298"/>
            <a:ext cx="25527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2628900" cy="176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571612"/>
            <a:ext cx="26543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2390">
            <a:off x="6302644" y="256800"/>
            <a:ext cx="25273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4864">
            <a:off x="473877" y="3381927"/>
            <a:ext cx="2443524" cy="270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0080_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4214818"/>
            <a:ext cx="3091846" cy="205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doro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37086">
            <a:off x="5889227" y="3613348"/>
            <a:ext cx="3008971" cy="240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ожар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3"/>
            <a:ext cx="3857652" cy="540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ожар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03" y="500042"/>
            <a:ext cx="4184225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1000" r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W50R0CA4H88ZMCABPRJA1CAUE7WONCA29P3LFCAM4E6TYCA83X5VOCA0ZQ9D6CA04AG6TCAPJ4FWSCACKSAVNCAWDAEB6CAO585VTCAW38DUGCA2WQYMNCASVNTF1CAEV015ICAU3LM89CAPJOO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1257819"/>
            <a:ext cx="4357718" cy="5212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kolob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61276"/>
            <a:ext cx="3643338" cy="3168120"/>
          </a:xfrm>
          <a:prstGeom prst="rect">
            <a:avLst/>
          </a:prstGeom>
        </p:spPr>
      </p:pic>
      <p:pic>
        <p:nvPicPr>
          <p:cNvPr id="6" name="Рисунок 5" descr="солнышко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0"/>
            <a:ext cx="3286148" cy="329710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3CBMCA38HLFLCAOPH3CVCABD6FR7CA9F6P1MCAQOLF8YCA1T6JAGCAS6QWJ1CAWASBWUCA2MUYIPCAFUWYBMCA7QS9LXCABLI5SJCA8F9XC3CAAC8MU3CAIEKNT3CAHXV4KYCAEOR2IJCA83424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71619">
            <a:off x="5334402" y="568396"/>
            <a:ext cx="3625864" cy="252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a585026d694b9049daa57d2062fe3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6818">
            <a:off x="5201532" y="3875895"/>
            <a:ext cx="3511692" cy="264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2609">
            <a:off x="530600" y="3568041"/>
            <a:ext cx="3057229" cy="305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olob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071678"/>
            <a:ext cx="3039687" cy="2643206"/>
          </a:xfrm>
          <a:prstGeom prst="rect">
            <a:avLst/>
          </a:prstGeom>
        </p:spPr>
      </p:pic>
      <p:pic>
        <p:nvPicPr>
          <p:cNvPr id="10" name="Рисунок 9" descr="MWOFK3CAL6NB51CAL6SA1YCA5UQG5KCA0O2FKVCAFBRI2OCANW63N3CA4C67VICAYZDJS6CAL51KJFCABYYMMJCAPM0DLQCAL96TLXCA5B3H73CAH37KSTCA3MUBOPCA3TMIC7CAK92A8PCAD85XE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05880">
            <a:off x="321708" y="684612"/>
            <a:ext cx="3439534" cy="257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pe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4000528" cy="4100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kolobo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71810"/>
            <a:ext cx="3786214" cy="3292360"/>
          </a:xfrm>
          <a:prstGeom prst="rect">
            <a:avLst/>
          </a:prstGeom>
        </p:spPr>
      </p:pic>
      <p:pic>
        <p:nvPicPr>
          <p:cNvPr id="6" name="Рисунок 5" descr="MCF8E7CA3LQDD2CARV5SAHCAKELOZACAXXQAXCCAAYTJ0MCAORW37FCAJ9BURICAG3I0BUCA6M8RSBCAAOK57LCAMQ2CETCADE1QTCCADJU789CA5GCS8XCAGGXBALCAMDFJ4YCAGCJ0ELCA32ME5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571744"/>
            <a:ext cx="4954676" cy="3367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0241294_1276374032_48dd_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082" y="857232"/>
            <a:ext cx="6191294" cy="4929222"/>
          </a:xfrm>
          <a:prstGeom prst="rect">
            <a:avLst/>
          </a:prstGeom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Содержимое 3" descr="kolobo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786190"/>
            <a:ext cx="2986108" cy="2596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lobo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143512"/>
            <a:ext cx="1314450" cy="1143000"/>
          </a:xfrm>
          <a:prstGeom prst="rect">
            <a:avLst/>
          </a:prstGeom>
        </p:spPr>
      </p:pic>
      <p:pic>
        <p:nvPicPr>
          <p:cNvPr id="5" name="Рисунок 4" descr="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4000496" cy="400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430" y="2500306"/>
            <a:ext cx="3611570" cy="3972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51d742c7f8392a3767e3e8edc2d927e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2928934"/>
            <a:ext cx="2214578" cy="3469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олнышко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8464" y="0"/>
            <a:ext cx="2849249" cy="2428868"/>
          </a:xfrm>
          <a:prstGeom prst="rect">
            <a:avLst/>
          </a:prstGeom>
        </p:spPr>
      </p:pic>
      <p:pic>
        <p:nvPicPr>
          <p:cNvPr id="9" name="Рисунок 8" descr="dym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3143248"/>
            <a:ext cx="205703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24942124_russkaja-pe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85728"/>
            <a:ext cx="3795728" cy="251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008268_1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572" y="4000504"/>
            <a:ext cx="3880077" cy="258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deti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3214710" cy="285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p10001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3857625" cy="289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Содержимое 3" descr="kolobok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75349" y="2428868"/>
            <a:ext cx="3203994" cy="2786082"/>
          </a:xfrm>
          <a:prstGeom prst="rect">
            <a:avLst/>
          </a:prstGeom>
        </p:spPr>
      </p:pic>
      <p:pic>
        <p:nvPicPr>
          <p:cNvPr id="9" name="Рисунок 8" descr="4KNW5LCALSP3EOCA02FOCECAV1WGGJCA39UH18CA6PIDHSCAMEYHP8CA5JP5G4CAD4LV8BCAP86G0BCA7ONQGCCAP86M1LCASF2X1OCA7LOJLJCAB2XLGHCA6IX9G7CA1XJAG3CAQ2AINOCAND0GS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1285860"/>
            <a:ext cx="266700" cy="304800"/>
          </a:xfrm>
          <a:prstGeom prst="rect">
            <a:avLst/>
          </a:prstGeom>
        </p:spPr>
      </p:pic>
      <p:pic>
        <p:nvPicPr>
          <p:cNvPr id="10" name="Рисунок 9" descr="4KNW5LCALSP3EOCA02FOCECAV1WGGJCA39UH18CA6PIDHSCAMEYHP8CA5JP5G4CAD4LV8BCAP86G0BCA7ONQGCCAP86M1LCASF2X1OCA7LOJLJCAB2XLGHCA6IX9G7CA1XJAG3CAQ2AINOCAND0GS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1142984"/>
            <a:ext cx="266700" cy="304800"/>
          </a:xfrm>
          <a:prstGeom prst="rect">
            <a:avLst/>
          </a:prstGeom>
        </p:spPr>
      </p:pic>
      <p:pic>
        <p:nvPicPr>
          <p:cNvPr id="13" name="Рисунок 12" descr="4KNW5LCALSP3EOCA02FOCECAV1WGGJCA39UH18CA6PIDHSCAMEYHP8CA5JP5G4CAD4LV8BCAP86G0BCA7ONQGCCAP86M1LCASF2X1OCA7LOJLJCAB2XLGHCA6IX9G7CA1XJAG3CAQ2AINOCAND0GS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928670"/>
            <a:ext cx="266700" cy="304800"/>
          </a:xfrm>
          <a:prstGeom prst="rect">
            <a:avLst/>
          </a:prstGeom>
        </p:spPr>
      </p:pic>
      <p:pic>
        <p:nvPicPr>
          <p:cNvPr id="14" name="Рисунок 13" descr="4KNW5LCALSP3EOCA02FOCECAV1WGGJCA39UH18CA6PIDHSCAMEYHP8CA5JP5G4CAD4LV8BCAP86G0BCA7ONQGCCAP86M1LCASF2X1OCA7LOJLJCAB2XLGHCA6IX9G7CA1XJAG3CAQ2AINOCAND0GS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928670"/>
            <a:ext cx="266700" cy="304800"/>
          </a:xfrm>
          <a:prstGeom prst="rect">
            <a:avLst/>
          </a:prstGeom>
        </p:spPr>
      </p:pic>
      <p:pic>
        <p:nvPicPr>
          <p:cNvPr id="15" name="Рисунок 14" descr="4KNW5LCALSP3EOCA02FOCECAV1WGGJCA39UH18CA6PIDHSCAMEYHP8CA5JP5G4CAD4LV8BCAP86G0BCA7ONQGCCAP86M1LCASF2X1OCA7LOJLJCAB2XLGHCA6IX9G7CA1XJAG3CAQ2AINOCAND0GS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1000108"/>
            <a:ext cx="266700" cy="304800"/>
          </a:xfrm>
          <a:prstGeom prst="rect">
            <a:avLst/>
          </a:prstGeom>
        </p:spPr>
      </p:pic>
      <p:pic>
        <p:nvPicPr>
          <p:cNvPr id="16" name="Рисунок 15" descr="4KNW5LCALSP3EOCA02FOCECAV1WGGJCA39UH18CA6PIDHSCAMEYHP8CA5JP5G4CAD4LV8BCAP86G0BCA7ONQGCCAP86M1LCASF2X1OCA7LOJLJCAB2XLGHCA6IX9G7CA1XJAG3CAQ2AINOCAND0GS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1285860"/>
            <a:ext cx="266700" cy="304800"/>
          </a:xfrm>
          <a:prstGeom prst="rect">
            <a:avLst/>
          </a:prstGeom>
        </p:spPr>
      </p:pic>
      <p:pic>
        <p:nvPicPr>
          <p:cNvPr id="18" name="Рисунок 17" descr="1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5499">
            <a:off x="857224" y="4429132"/>
            <a:ext cx="738181" cy="56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1998754_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6127">
            <a:off x="218960" y="272237"/>
            <a:ext cx="3362331" cy="2801942"/>
          </a:xfrm>
          <a:prstGeom prst="ellipse">
            <a:avLst/>
          </a:prstGeom>
          <a:ln w="190500" cap="rnd">
            <a:solidFill>
              <a:schemeClr val="bg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2565">
            <a:off x="6247960" y="250670"/>
            <a:ext cx="2975832" cy="209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a585026d694b9049daa57d2062fe31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14290"/>
            <a:ext cx="28499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e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357430"/>
            <a:ext cx="5572132" cy="4268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Содержимое 3" descr="kolobok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5720" y="3500438"/>
            <a:ext cx="3450455" cy="30003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43CBMCA38HLFLCAOPH3CVCABD6FR7CA9F6P1MCAQOLF8YCA1T6JAGCAS6QWJ1CAWASBWUCA2MUYIPCAFUWYBMCA7QS9LXCABLI5SJCA8F9XC3CAAC8MU3CAIEKNT3CAHXV4KYCAEOR2IJCA83424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1371">
            <a:off x="216869" y="361402"/>
            <a:ext cx="3697087" cy="245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64253673_1284971677_pic58576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5077">
            <a:off x="5214942" y="3929066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_1038287610_xleb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103477">
            <a:off x="357158" y="3714752"/>
            <a:ext cx="3348874" cy="274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9MW0FCA67R13OCA5PR3XECAT8N3E1CA1EH9PKCASLVVRTCAM0I9LRCA4IFV7VCAOL5EWYCASBQDTDCAZU86X0CA2C2YXDCAZD847KCABQM4TDCANUR9R9CA78UREACA4D2I5BCARORSRACACTPG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928802"/>
            <a:ext cx="335758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5TQOSCA1WWXFHCAU8ILOVCA93116XCAVABL1SCAW5FF96CA7NQS51CA452SO6CAMRVRWMCAL0T8LTCA79K93FCAP1POSLCABIB5JRCAZATIKTCALGWEIGCA2JT2TMCATGH4WSCAMP5BEGCA7YWQ4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6966">
            <a:off x="5500693" y="285728"/>
            <a:ext cx="357811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QZ5I7CAAMGO3ZCAU5N6I4CAYEAJ8DCA0OUU2RCAOCI0PTCANM1L3OCA9LN9TXCA99F6M2CA0U3AHVCA804JWNCAGD0FWWCAOTO2JWCA6FGFT0CA6FW0NACASRW5V4CARRRPAGCAUVO6G7CAQXLG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8572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285860"/>
            <a:ext cx="2428892" cy="323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387153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45702"/>
            <a:ext cx="3571900" cy="278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40103984_bak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985370"/>
            <a:ext cx="3190884" cy="330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kolobok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5720" y="3261276"/>
            <a:ext cx="3643338" cy="31681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166</TotalTime>
  <Words>0</Words>
  <Application>Microsoft Office PowerPoint</Application>
  <PresentationFormat>Экран (4:3)</PresentationFormat>
  <Paragraphs>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Speed_XP</cp:lastModifiedBy>
  <cp:revision>20</cp:revision>
  <dcterms:created xsi:type="dcterms:W3CDTF">2010-12-17T12:58:06Z</dcterms:created>
  <dcterms:modified xsi:type="dcterms:W3CDTF">2010-12-22T18:44:45Z</dcterms:modified>
</cp:coreProperties>
</file>