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sldIdLst>
    <p:sldId id="267" r:id="rId2"/>
    <p:sldId id="268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292C9-41E3-4741-B2F9-67B1C3FA16D6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7C72C-170D-464B-92D4-714CB0E2A8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C72C-170D-464B-92D4-714CB0E2A8D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C72C-170D-464B-92D4-714CB0E2A8D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AE6477D-CD66-4B73-8863-6047EBFF96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057F7-7C43-409A-AED7-DB03BAA8E6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6051D-3F35-4257-97CE-256AC6BC74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B6325-4C46-4EB0-BC0F-A63C312B6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3AEA-2A0B-45CB-B9F1-53FB7D795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7D41-2E38-480D-9F71-70AE716CA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A975262-0F1B-40E3-8900-1C28BD15B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FD777-2260-4FE2-AF56-ED3F1583C5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61EFF-7C7C-4326-A9C4-C994FFBED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3F7F633-4046-4AC1-8B42-FC39580D2E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4D1D1-FE7C-40DE-BCD7-CBF8A5B761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3A105-0C1F-491E-A3C2-84C5757420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7957C-3B90-4888-B94A-636C2F9FDB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CC32B-9ECD-4B5C-8FCE-754E9A3A8A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36A9A12-5D4F-4DFF-962A-431D8D9E7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espot.ru/nature/forests/dwnld/983/" TargetMode="External"/><Relationship Id="rId3" Type="http://schemas.openxmlformats.org/officeDocument/2006/relationships/hyperlink" Target="http://www.espot.ru/nature/forests/show/1002/" TargetMode="External"/><Relationship Id="rId7" Type="http://schemas.openxmlformats.org/officeDocument/2006/relationships/hyperlink" Target="http://www.espot.ru/nature/forests/dwnld/1001/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://www.espot.ru/nature/forests/dwnld/980/" TargetMode="External"/><Relationship Id="rId5" Type="http://schemas.openxmlformats.org/officeDocument/2006/relationships/hyperlink" Target="http://www.espot.ru/nature/forests/dwnld/1003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espot.ru/nature/forests/dwnld/982/" TargetMode="External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thumb/b/b8/Willow.jpg/300px-Willow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069.radikal.ru/1002/96/25487be0fbb8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stcard.kmost.info/cards/tree/birch1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lurkmore.ru/images/5/55/1310-untitled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hyperlink" Target="http://www.wmouse.ru/CityPhotos.files/spring/big/P03_5260008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ewood.ru/UserFiles/Image/Wood/Red%20Cedar/thuja-plicata-form(1)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25" y="571500"/>
            <a:ext cx="49022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u="sng" dirty="0">
                <a:solidFill>
                  <a:schemeClr val="accent3">
                    <a:lumMod val="50000"/>
                  </a:schemeClr>
                </a:solidFill>
              </a:rPr>
              <a:t>Деревья и загадки</a:t>
            </a:r>
          </a:p>
        </p:txBody>
      </p:sp>
      <p:pic>
        <p:nvPicPr>
          <p:cNvPr id="24578" name="Picture 2" descr="Леса, Деревь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18573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Леса, Деревья фото обои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17859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Леса, Деревья фотки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75" y="17859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Леса, Деревья профессиональные фотографии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5" y="37861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Леса, Деревья профессиональные фотографии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50" y="37147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Леса, Деревья профессиональные фотографии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13" y="36433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9992" y="5517232"/>
            <a:ext cx="445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Составила педагог дополнительного</a:t>
            </a:r>
          </a:p>
          <a:p>
            <a:r>
              <a:rPr lang="ru-RU" b="1" dirty="0" smtClean="0"/>
              <a:t> образования по экологии</a:t>
            </a:r>
          </a:p>
          <a:p>
            <a:r>
              <a:rPr lang="ru-RU" b="1" dirty="0" smtClean="0"/>
              <a:t>Васильева Елена Владимировна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Лиственница сибир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500063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Лиственница сибир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0" y="4143375"/>
            <a:ext cx="4572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Есть у родственницы елки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Неколючие иголки,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Но, в отличие от елки,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Опадают те иголки.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857250"/>
            <a:ext cx="38661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Лиственница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Рябина обыкновен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139952" cy="310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http://www.wlf.ru/photos/picz480/RPLF0310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419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1143000"/>
            <a:ext cx="45720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Малы и неказисты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 скромно зеленеют,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Но осенью их листья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 ягоды краснеют.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3" y="4000500"/>
            <a:ext cx="45720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Под окном растёт рябина -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красных ягодах вершина.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Прилетели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свиристели -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угощенье мигом съели.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71625" y="214313"/>
            <a:ext cx="18601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Рябина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3214688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Кудри в речку опустила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И о чём-то загрустила,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А о чём грустит, никому не говорит. </a:t>
            </a:r>
          </a:p>
        </p:txBody>
      </p:sp>
      <p:pic>
        <p:nvPicPr>
          <p:cNvPr id="46082" name="Picture 2" descr="Картинка 1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4287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38" y="571500"/>
            <a:ext cx="162845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32kash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381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32040" y="3717033"/>
            <a:ext cx="421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Красавец-каштан, благородный каштан: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меж пильчатых листьев - колючки-доспехи,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 рыцари в этих доспехах - орехи.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28875" y="142875"/>
            <a:ext cx="20632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Каштан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857250"/>
            <a:ext cx="457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Осенью на ветке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Подрастают детки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Все без глаз, без рук, без ножек -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Каждый как зеленый ежик. </a:t>
            </a:r>
          </a:p>
        </p:txBody>
      </p:sp>
      <p:pic>
        <p:nvPicPr>
          <p:cNvPr id="47108" name="Picture 4" descr="Картинка 22 из 825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4499992" cy="33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5832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500" b="1" dirty="0">
                <a:solidFill>
                  <a:schemeClr val="accent3">
                    <a:lumMod val="50000"/>
                  </a:schemeClr>
                </a:solidFill>
              </a:rPr>
              <a:t>ДУ</a:t>
            </a:r>
            <a:r>
              <a:rPr lang="ru-RU" sz="6500" dirty="0">
                <a:solidFill>
                  <a:schemeClr val="accent3">
                    <a:lumMod val="50000"/>
                  </a:schemeClr>
                </a:solidFill>
              </a:rPr>
              <a:t>Б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332038"/>
            <a:ext cx="4038600" cy="45259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Он из жёлудя пророс,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 потом всё рос и рос,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Год за годом подрастал -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могучим дубом стал! </a:t>
            </a:r>
          </a:p>
        </p:txBody>
      </p:sp>
      <p:pic>
        <p:nvPicPr>
          <p:cNvPr id="3079" name="Picture 7" descr="Цветение ду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214688"/>
            <a:ext cx="4465638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Я из крошки-бочки вылез,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Корешки пустил и вырос,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Стал высок я и могуч,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 боюсь ни гроз, ни туч.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Я кормлю свиней и белок –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Ничего, что плод мой мелок.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-180528" y="0"/>
            <a:ext cx="64087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500" b="1" dirty="0" smtClean="0">
                <a:solidFill>
                  <a:schemeClr val="accent3">
                    <a:lumMod val="50000"/>
                  </a:schemeClr>
                </a:solidFill>
              </a:rPr>
              <a:t>           </a:t>
            </a:r>
            <a:r>
              <a:rPr lang="ru-RU" sz="6500" b="1" dirty="0" smtClean="0">
                <a:solidFill>
                  <a:schemeClr val="accent3">
                    <a:lumMod val="50000"/>
                  </a:schemeClr>
                </a:solidFill>
              </a:rPr>
              <a:t>БЕРЁЗА</a:t>
            </a:r>
            <a:endParaRPr lang="ru-RU" sz="6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3" name="Picture 7" descr="изображение уменьшено на экране, после окончания загрузки Вы можете нажать на изображения для просмотра в 100%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340768"/>
            <a:ext cx="4176464" cy="3132348"/>
          </a:xfrm>
        </p:spPr>
      </p:pic>
      <p:sp>
        <p:nvSpPr>
          <p:cNvPr id="41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05400" y="2143125"/>
            <a:ext cx="4038600" cy="4525963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От жары и от мороза</a:t>
            </a:r>
            <a:b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Не расплачется берёза,</a:t>
            </a:r>
            <a:b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Но задень её весной -</a:t>
            </a:r>
            <a:b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Слёзы потекут рекой! </a:t>
            </a:r>
            <a:endParaRPr lang="ru-RU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485775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 заботясь о погоде,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сарафане белом ходит,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А в один из тёплых дней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Май серёжки дарит ей. </a:t>
            </a:r>
          </a:p>
        </p:txBody>
      </p:sp>
      <p:pic>
        <p:nvPicPr>
          <p:cNvPr id="8198" name="Picture 6" descr="Картинка 2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57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14546" y="35716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500" dirty="0" smtClean="0">
                <a:solidFill>
                  <a:schemeClr val="accent3">
                    <a:lumMod val="50000"/>
                  </a:schemeClr>
                </a:solidFill>
              </a:rPr>
              <a:t>               </a:t>
            </a:r>
            <a:r>
              <a:rPr lang="ru-RU" sz="6500" b="1" dirty="0" smtClean="0">
                <a:solidFill>
                  <a:schemeClr val="accent3">
                    <a:lumMod val="50000"/>
                  </a:schemeClr>
                </a:solidFill>
              </a:rPr>
              <a:t>КЛЁН</a:t>
            </a:r>
            <a:endParaRPr lang="ru-RU" sz="6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5" name="Picture 7" descr="Клё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857250"/>
            <a:ext cx="4038600" cy="302895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5" y="4786313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Каждый год на нем с охотой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Вырастают вертолеты.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Жаль, что каждый вертолет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 всего один полет.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2500313"/>
            <a:ext cx="45720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Осень-художница дерево кистью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красит и красит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влюблённо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жёлтые листья,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красные листья -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разные листья у клена.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400" b="1" dirty="0">
                <a:solidFill>
                  <a:schemeClr val="accent3">
                    <a:lumMod val="50000"/>
                  </a:schemeClr>
                </a:solidFill>
              </a:rPr>
              <a:t>ЕЛЬ   И СОСНА</a:t>
            </a:r>
          </a:p>
        </p:txBody>
      </p:sp>
      <p:pic>
        <p:nvPicPr>
          <p:cNvPr id="6152" name="Picture 8" descr="Сос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3573016"/>
            <a:ext cx="2914651" cy="2185988"/>
          </a:xfrm>
          <a:noFill/>
        </p:spPr>
      </p:pic>
      <p:pic>
        <p:nvPicPr>
          <p:cNvPr id="6153" name="Picture 9" descr="ЕЛЬ АЯНСКА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536" y="2564904"/>
            <a:ext cx="2198688" cy="2919413"/>
          </a:xfrm>
          <a:noFill/>
        </p:spPr>
      </p:pic>
      <p:sp>
        <p:nvSpPr>
          <p:cNvPr id="615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267744" y="3356992"/>
            <a:ext cx="4038600" cy="452596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  У зелёной ёлки -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Короткие иголки.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У сосны - длинны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 тоже зелены!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Мягко светятся иголки,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Хвойный дух идет от…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0" y="1285875"/>
            <a:ext cx="45720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 меня длинней иголки,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Чем у елки.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Очень прямо я расту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 высоту.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Если я не на опушке,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Ветки – только на макушке.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532859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400" dirty="0" smtClean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ТОПОЛЬ</a:t>
            </a:r>
            <a:endParaRPr lang="ru-RU" sz="6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332038"/>
            <a:ext cx="4038600" cy="452596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окном, в разгаре лета,</a:t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Побелела вся земля.</a:t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Неужели снег? Нет, это –</a:t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Пух роняют тополя! </a:t>
            </a:r>
          </a:p>
        </p:txBody>
      </p:sp>
      <p:pic>
        <p:nvPicPr>
          <p:cNvPr id="11270" name="Picture 6" descr="Файл:1310-untitl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71814"/>
            <a:ext cx="4502274" cy="337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Картинка 36 из 620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142875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63" y="1214438"/>
            <a:ext cx="45720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Из деревьев ранним летом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Вдруг снежинки запорхают,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Но не радует нас это -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Мы от этого чихаем.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400" b="1" dirty="0">
                <a:solidFill>
                  <a:schemeClr val="accent3">
                    <a:lumMod val="50000"/>
                  </a:schemeClr>
                </a:solidFill>
              </a:rPr>
              <a:t>ЛИПА</a:t>
            </a:r>
          </a:p>
        </p:txBody>
      </p:sp>
      <p:pic>
        <p:nvPicPr>
          <p:cNvPr id="16391" name="Picture 7" descr="Tilia cordata (Липа сердцевидная (мелколистная)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5440" y="1600200"/>
            <a:ext cx="3202119" cy="4525963"/>
          </a:xfrm>
          <a:noFill/>
        </p:spPr>
      </p:pic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От простуды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от гриппа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Дарит нам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Цветочки липа!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288032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400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КЕДР</a:t>
            </a:r>
            <a:endParaRPr lang="ru-RU" sz="6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63" name="Picture 7" descr="КЕДР АТЛАССК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573016"/>
            <a:ext cx="3810000" cy="2755900"/>
          </a:xfr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700809"/>
            <a:ext cx="4038600" cy="172819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  Не боится кедр ветра,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Это тот боится кедра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обходит его, чтоб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Не ударил больно лоб! </a:t>
            </a:r>
          </a:p>
        </p:txBody>
      </p:sp>
      <p:pic>
        <p:nvPicPr>
          <p:cNvPr id="13320" name="Picture 8" descr="Картинка 126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000" b="1" dirty="0">
                <a:solidFill>
                  <a:schemeClr val="accent3">
                    <a:lumMod val="50000"/>
                  </a:schemeClr>
                </a:solidFill>
              </a:rPr>
              <a:t>ОЛЬХА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332656"/>
            <a:ext cx="4038600" cy="211683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   Даже осенью она,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Как и летом зелена.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Так зелёную листву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 роняет на траву! </a:t>
            </a:r>
          </a:p>
        </p:txBody>
      </p:sp>
      <p:pic>
        <p:nvPicPr>
          <p:cNvPr id="20488" name="Picture 8" descr="Оль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49ol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381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364</TotalTime>
  <Words>125</Words>
  <Application>Microsoft Office PowerPoint</Application>
  <PresentationFormat>Экран (4:3)</PresentationFormat>
  <Paragraphs>46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Трек</vt:lpstr>
      <vt:lpstr>Слайд 1</vt:lpstr>
      <vt:lpstr>ДУБ</vt:lpstr>
      <vt:lpstr>           БЕРЁЗА</vt:lpstr>
      <vt:lpstr>               КЛЁН</vt:lpstr>
      <vt:lpstr>ЕЛЬ   И СОСНА</vt:lpstr>
      <vt:lpstr>             ТОПОЛЬ</vt:lpstr>
      <vt:lpstr>ЛИПА</vt:lpstr>
      <vt:lpstr>         КЕДР</vt:lpstr>
      <vt:lpstr>ОЛЬХА</vt:lpstr>
      <vt:lpstr>Слайд 10</vt:lpstr>
      <vt:lpstr>Слайд 11</vt:lpstr>
      <vt:lpstr>Слайд 12</vt:lpstr>
      <vt:lpstr>Слайд 13</vt:lpstr>
    </vt:vector>
  </TitlesOfParts>
  <Company>Home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Васильева Елена Владимировна</dc:creator>
  <cp:lastModifiedBy>Владелец</cp:lastModifiedBy>
  <cp:revision>44</cp:revision>
  <dcterms:created xsi:type="dcterms:W3CDTF">2007-04-30T14:04:58Z</dcterms:created>
  <dcterms:modified xsi:type="dcterms:W3CDTF">2011-10-12T16:22:51Z</dcterms:modified>
</cp:coreProperties>
</file>