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12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A9F83-7D00-4900-947B-DB5D583359FD}" type="datetimeFigureOut">
              <a:rPr lang="ru-RU" smtClean="0"/>
              <a:pPr/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E75B7-C006-44A6-8296-ED643D88C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91b7_8f99354e_orig.jpeg"/>
          <p:cNvPicPr>
            <a:picLocks noGrp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857496"/>
            <a:ext cx="4038600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2214578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</a:rPr>
              <a:t>В Росси День матери </a:t>
            </a:r>
            <a:r>
              <a:rPr lang="ru-RU" sz="1400" b="1" smtClean="0">
                <a:solidFill>
                  <a:srgbClr val="C00000"/>
                </a:solidFill>
              </a:rPr>
              <a:t>отмечается </a:t>
            </a:r>
            <a:r>
              <a:rPr lang="ru-RU" sz="1400" b="1" smtClean="0">
                <a:solidFill>
                  <a:srgbClr val="C00000"/>
                </a:solidFill>
              </a:rPr>
              <a:t>с </a:t>
            </a:r>
            <a:r>
              <a:rPr lang="ru-RU" sz="1400" b="1" dirty="0" smtClean="0">
                <a:solidFill>
                  <a:srgbClr val="C00000"/>
                </a:solidFill>
              </a:rPr>
              <a:t>1998 года.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Этот праздник был установлен Указом Президента РФ от 30.01.1998г. </a:t>
            </a:r>
            <a:r>
              <a:rPr lang="ru-RU" sz="1400" dirty="0" smtClean="0">
                <a:solidFill>
                  <a:srgbClr val="FF0000"/>
                </a:solidFill>
              </a:rPr>
              <a:t>«О дне матери» </a:t>
            </a:r>
            <a:r>
              <a:rPr lang="ru-RU" sz="1400" b="1" dirty="0" smtClean="0">
                <a:solidFill>
                  <a:srgbClr val="C00000"/>
                </a:solidFill>
              </a:rPr>
              <a:t>и празднуется в последнее воскресенье ноября.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>
                <a:solidFill>
                  <a:srgbClr val="7030A0"/>
                </a:solidFill>
              </a:rPr>
              <a:t>Новый праздник - День Матери - постепенно приживается в России. </a:t>
            </a: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/>
              <a:t>Это </a:t>
            </a:r>
            <a:r>
              <a:rPr lang="ru-RU" sz="1600" dirty="0"/>
              <a:t>праздник, к которому никто не может остаться равнодушным.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этот день хочется сказать слова благодарности всем Матерям, которые дарят детям любовь, добро, нежность и ласку. </a:t>
            </a:r>
            <a:r>
              <a:rPr lang="ru-RU" sz="1600" b="1" dirty="0">
                <a:solidFill>
                  <a:srgbClr val="C00000"/>
                </a:solidFill>
              </a:rPr>
              <a:t>Спасибо вам!.. </a:t>
            </a:r>
            <a:r>
              <a:rPr lang="ru-RU" sz="1600" dirty="0">
                <a:solidFill>
                  <a:srgbClr val="00B050"/>
                </a:solidFill>
              </a:rPr>
              <a:t>И пусть каждой из вас почаще говорят теплые слова ваши любимые дети! </a:t>
            </a:r>
            <a:r>
              <a:rPr lang="ru-RU" sz="1600" dirty="0"/>
              <a:t>Пусть на их лицах светится улыбка и радостные искорки сверкают в глазах, когда вы вместе</a:t>
            </a:r>
            <a:r>
              <a:rPr lang="ru-RU" sz="1600" dirty="0" smtClean="0"/>
              <a:t>!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2643182"/>
            <a:ext cx="5114932" cy="3482981"/>
          </a:xfrm>
        </p:spPr>
        <p:txBody>
          <a:bodyPr numCol="1">
            <a:normAutofit fontScale="70000" lnSpcReduction="20000"/>
          </a:bodyPr>
          <a:lstStyle/>
          <a:p>
            <a:pPr algn="ctr">
              <a:buNone/>
            </a:pPr>
            <a:endParaRPr lang="ru-RU" sz="1600" b="1" dirty="0" smtClean="0"/>
          </a:p>
          <a:p>
            <a:pPr algn="ctr">
              <a:buNone/>
            </a:pPr>
            <a:r>
              <a:rPr lang="ru-RU" sz="1800" b="1" dirty="0" smtClean="0"/>
              <a:t>Не </a:t>
            </a:r>
            <a:r>
              <a:rPr lang="ru-RU" sz="1800" b="1" dirty="0"/>
              <a:t>обижайте матерей.</a:t>
            </a:r>
            <a:endParaRPr lang="ru-RU" sz="1800" dirty="0"/>
          </a:p>
          <a:p>
            <a:pPr>
              <a:buNone/>
            </a:pP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/>
              <a:t>                </a:t>
            </a:r>
            <a:r>
              <a:rPr lang="ru-RU" sz="1700" i="1" dirty="0"/>
              <a:t>        </a:t>
            </a:r>
            <a:endParaRPr lang="ru-RU" sz="1700" dirty="0"/>
          </a:p>
          <a:p>
            <a:pPr>
              <a:buNone/>
            </a:pPr>
            <a:r>
              <a:rPr lang="ru-RU" sz="1700" dirty="0" smtClean="0"/>
              <a:t>          </a:t>
            </a:r>
            <a:r>
              <a:rPr lang="ru-RU" sz="1700" dirty="0"/>
              <a:t>             </a:t>
            </a:r>
            <a:r>
              <a:rPr lang="ru-RU" sz="1700" dirty="0" smtClean="0"/>
              <a:t>   </a:t>
            </a:r>
            <a:r>
              <a:rPr lang="ru-RU" sz="1700" dirty="0"/>
              <a:t>Не обижайте матерей, на матерей не обижайтесь.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Перед разлукой у дверей нежнее с ними попрощайтесь.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И уходить за поворот вы не спешите, не спешите,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И ей, стоящей у ворот, как можно дольше помашите.</a:t>
            </a:r>
          </a:p>
          <a:p>
            <a:pPr>
              <a:buNone/>
            </a:pPr>
            <a:r>
              <a:rPr lang="ru-RU" sz="1700" dirty="0" smtClean="0"/>
              <a:t>         </a:t>
            </a:r>
            <a:r>
              <a:rPr lang="ru-RU" sz="1700" dirty="0"/>
              <a:t>             </a:t>
            </a:r>
            <a:r>
              <a:rPr lang="ru-RU" sz="1700" dirty="0" smtClean="0"/>
              <a:t> </a:t>
            </a:r>
            <a:r>
              <a:rPr lang="ru-RU" sz="1700" dirty="0"/>
              <a:t> Вздыхают матери в тиши, в тиши ночей, в тиши тревожной,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Для них мы вечно малыши, и с этим спорить невозможно.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Так будьте чуточку добрей, опекой их не раздражайтесь,</a:t>
            </a:r>
            <a:r>
              <a:rPr lang="ru-RU" sz="1700" i="1" dirty="0"/>
              <a:t/>
            </a:r>
            <a:br>
              <a:rPr lang="ru-RU" sz="1700" i="1" dirty="0"/>
            </a:br>
            <a:r>
              <a:rPr lang="ru-RU" sz="1700" dirty="0"/>
              <a:t>              Не обижайте матерей. На матерей не обижайтесь.</a:t>
            </a:r>
          </a:p>
          <a:p>
            <a:pPr>
              <a:buNone/>
            </a:pPr>
            <a:r>
              <a:rPr lang="ru-RU" sz="1700" dirty="0" smtClean="0"/>
              <a:t>                        Они страдают от разлук, и нам в дороге беспредельной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dirty="0" smtClean="0"/>
              <a:t>              Без материнских добрых рук - как малышам без колыбельной.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dirty="0" smtClean="0"/>
              <a:t>              Пишите письма им скорей и слов высоких не стесняйтесь,</a:t>
            </a:r>
            <a:r>
              <a:rPr lang="ru-RU" sz="1700" i="1" dirty="0" smtClean="0"/>
              <a:t/>
            </a:r>
            <a:br>
              <a:rPr lang="ru-RU" sz="1700" i="1" dirty="0" smtClean="0"/>
            </a:br>
            <a:r>
              <a:rPr lang="ru-RU" sz="1700" dirty="0" smtClean="0"/>
              <a:t>              Не обижайте матерей, на матерей не </a:t>
            </a:r>
            <a:r>
              <a:rPr lang="ru-RU" sz="1700" i="1" dirty="0" smtClean="0"/>
              <a:t>    </a:t>
            </a:r>
            <a:r>
              <a:rPr lang="ru-RU" sz="1700" dirty="0" smtClean="0"/>
              <a:t>обижайтесь.</a:t>
            </a:r>
            <a:r>
              <a:rPr lang="ru-RU" sz="1700" i="1" dirty="0" smtClean="0"/>
              <a:t>    </a:t>
            </a:r>
          </a:p>
          <a:p>
            <a:pPr>
              <a:buNone/>
            </a:pPr>
            <a:r>
              <a:rPr lang="ru-RU" sz="1600" i="1" dirty="0"/>
              <a:t>                                                    </a:t>
            </a:r>
          </a:p>
          <a:p>
            <a:pPr>
              <a:buNone/>
            </a:pPr>
            <a:endParaRPr lang="ru-RU" sz="1600" i="1" dirty="0" smtClean="0"/>
          </a:p>
          <a:p>
            <a:pPr>
              <a:buNone/>
            </a:pPr>
            <a:endParaRPr lang="ru-RU" sz="1600" i="1" dirty="0"/>
          </a:p>
          <a:p>
            <a:pPr>
              <a:buNone/>
            </a:pPr>
            <a:r>
              <a:rPr lang="ru-RU" sz="1600" i="1" dirty="0" smtClean="0"/>
              <a:t>                                                                                                            </a:t>
            </a:r>
            <a:r>
              <a:rPr lang="ru-RU" sz="1600" i="1" dirty="0"/>
              <a:t>Виктор </a:t>
            </a:r>
            <a:r>
              <a:rPr lang="ru-RU" sz="1600" i="1" dirty="0" err="1"/>
              <a:t>Гин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1143000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При солнышке тепло, </a:t>
            </a:r>
            <a:r>
              <a:rPr lang="ru-RU" sz="3200" b="1" i="1" dirty="0" smtClean="0">
                <a:solidFill>
                  <a:srgbClr val="FF0000"/>
                </a:solidFill>
              </a:rPr>
              <a:t>при </a:t>
            </a:r>
            <a:r>
              <a:rPr lang="ru-RU" sz="3200" b="1" i="1" dirty="0">
                <a:solidFill>
                  <a:srgbClr val="FF0000"/>
                </a:solidFill>
              </a:rPr>
              <a:t>матери добро</a:t>
            </a:r>
            <a:r>
              <a:rPr lang="ru-RU" sz="3200" b="1" i="1" dirty="0"/>
              <a:t>.</a:t>
            </a:r>
            <a:endParaRPr lang="ru-RU" sz="3200" dirty="0"/>
          </a:p>
        </p:txBody>
      </p:sp>
      <p:pic>
        <p:nvPicPr>
          <p:cNvPr id="5" name="Содержимое 4" descr="IMGАлёша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14488"/>
            <a:ext cx="2438400" cy="2651760"/>
          </a:xfrm>
        </p:spPr>
      </p:pic>
      <p:pic>
        <p:nvPicPr>
          <p:cNvPr id="6" name="Содержимое 5" descr="IMGАринаjpg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86116" y="2714620"/>
            <a:ext cx="2164080" cy="3251200"/>
          </a:xfrm>
        </p:spPr>
      </p:pic>
      <p:pic>
        <p:nvPicPr>
          <p:cNvPr id="1026" name="Picture 2" descr="F:\Мои рисунки\ноябрь 13 сад\IMG_908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43636" y="3357562"/>
            <a:ext cx="2438400" cy="3190875"/>
          </a:xfrm>
          <a:prstGeom prst="rect">
            <a:avLst/>
          </a:prstGeom>
          <a:noFill/>
        </p:spPr>
      </p:pic>
      <p:pic>
        <p:nvPicPr>
          <p:cNvPr id="1027" name="Picture 3" descr="F:\Мои рисунки\Елена\разделители\09112bb0a706ad9113cce54ff29c01a8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1428736"/>
            <a:ext cx="3810000" cy="1295400"/>
          </a:xfrm>
          <a:prstGeom prst="rect">
            <a:avLst/>
          </a:prstGeom>
          <a:noFill/>
        </p:spPr>
      </p:pic>
      <p:pic>
        <p:nvPicPr>
          <p:cNvPr id="1028" name="Picture 4" descr="F:\Мои рисунки\Елена\разделители\260fad934bdf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14282" y="4643446"/>
            <a:ext cx="2958683" cy="169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Птица рада весне, а младенец – матери</a:t>
            </a:r>
            <a:r>
              <a:rPr lang="ru-RU" sz="3200" b="1" i="1" dirty="0"/>
              <a:t>.</a:t>
            </a:r>
            <a:endParaRPr lang="ru-RU" sz="3200" dirty="0"/>
          </a:p>
        </p:txBody>
      </p:sp>
      <p:pic>
        <p:nvPicPr>
          <p:cNvPr id="5" name="Содержимое 4" descr="IMGАртём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857364"/>
            <a:ext cx="1620520" cy="3251200"/>
          </a:xfrm>
        </p:spPr>
      </p:pic>
      <p:pic>
        <p:nvPicPr>
          <p:cNvPr id="2050" name="Picture 2" descr="F:\Мои рисунки\ноябрь 13 сад\IMGДарин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868" y="2786058"/>
            <a:ext cx="2239963" cy="3251200"/>
          </a:xfrm>
          <a:prstGeom prst="rect">
            <a:avLst/>
          </a:prstGeom>
          <a:noFill/>
        </p:spPr>
      </p:pic>
      <p:pic>
        <p:nvPicPr>
          <p:cNvPr id="9" name="Содержимое 8" descr="IMGВладик Л.jpg"/>
          <p:cNvPicPr>
            <a:picLocks noGrp="1" noChangeAspect="1"/>
          </p:cNvPicPr>
          <p:nvPr>
            <p:ph sz="half" idx="2"/>
          </p:nvPr>
        </p:nvPicPr>
        <p:blipFill>
          <a:blip r:embed="rId4" cstate="screen"/>
          <a:stretch>
            <a:fillRect/>
          </a:stretch>
        </p:blipFill>
        <p:spPr>
          <a:xfrm>
            <a:off x="6215074" y="2214554"/>
            <a:ext cx="2108200" cy="3251200"/>
          </a:xfrm>
        </p:spPr>
      </p:pic>
      <p:pic>
        <p:nvPicPr>
          <p:cNvPr id="2051" name="Picture 3" descr="F:\Мои рисунки\Елена\разделители\69ee0f49f2e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1428736"/>
            <a:ext cx="3810000" cy="942975"/>
          </a:xfrm>
          <a:prstGeom prst="rect">
            <a:avLst/>
          </a:prstGeom>
          <a:noFill/>
        </p:spPr>
      </p:pic>
      <p:pic>
        <p:nvPicPr>
          <p:cNvPr id="2052" name="Picture 4" descr="F:\Мои рисунки\Елена\разделители\69ee0f49f2e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5429264"/>
            <a:ext cx="2924202" cy="723740"/>
          </a:xfrm>
          <a:prstGeom prst="rect">
            <a:avLst/>
          </a:prstGeom>
          <a:noFill/>
        </p:spPr>
      </p:pic>
      <p:pic>
        <p:nvPicPr>
          <p:cNvPr id="2053" name="Picture 5" descr="F:\Мои рисунки\Елена\разделители\69ee0f49f2e8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5715016"/>
            <a:ext cx="2409812" cy="59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00B050"/>
                </a:solidFill>
              </a:rPr>
              <a:t>Материнская </a:t>
            </a:r>
            <a:r>
              <a:rPr lang="ru-RU" sz="4000" b="1" i="1" dirty="0">
                <a:solidFill>
                  <a:srgbClr val="00B050"/>
                </a:solidFill>
              </a:rPr>
              <a:t>забота в огне не горит, в воде не тонет.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IMGВаняjpg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500298" y="3214686"/>
            <a:ext cx="1981200" cy="2153920"/>
          </a:xfrm>
        </p:spPr>
      </p:pic>
      <p:pic>
        <p:nvPicPr>
          <p:cNvPr id="6" name="Содержимое 5" descr="IMGВладик Вас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857884" y="1214422"/>
            <a:ext cx="2438400" cy="2560320"/>
          </a:xfrm>
        </p:spPr>
      </p:pic>
      <p:pic>
        <p:nvPicPr>
          <p:cNvPr id="3074" name="Picture 2" descr="F:\Мои рисунки\ноябрь 13 сад\IMGМашаК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3857628"/>
            <a:ext cx="2438400" cy="2641600"/>
          </a:xfrm>
          <a:prstGeom prst="rect">
            <a:avLst/>
          </a:prstGeom>
          <a:noFill/>
        </p:spPr>
      </p:pic>
      <p:pic>
        <p:nvPicPr>
          <p:cNvPr id="3075" name="Picture 3" descr="F:\Мои рисунки\ноябрь 13 сад\IMGРусланаjp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596" y="1428736"/>
            <a:ext cx="2016125" cy="2189162"/>
          </a:xfrm>
          <a:prstGeom prst="rect">
            <a:avLst/>
          </a:prstGeom>
          <a:noFill/>
        </p:spPr>
      </p:pic>
      <p:pic>
        <p:nvPicPr>
          <p:cNvPr id="3076" name="Picture 4" descr="F:\Мои рисунки\Елена\разделители\0910a468be34627671627c4ede20fa9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66800" y="4143380"/>
            <a:ext cx="762000" cy="2314570"/>
          </a:xfrm>
          <a:prstGeom prst="rect">
            <a:avLst/>
          </a:prstGeom>
          <a:noFill/>
        </p:spPr>
      </p:pic>
      <p:pic>
        <p:nvPicPr>
          <p:cNvPr id="3077" name="Picture 5" descr="F:\Мои рисунки\Елена\разделители\982cb8436ba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50287" y="2000240"/>
            <a:ext cx="2831803" cy="442923"/>
          </a:xfrm>
          <a:prstGeom prst="rect">
            <a:avLst/>
          </a:prstGeom>
          <a:noFill/>
        </p:spPr>
      </p:pic>
      <p:pic>
        <p:nvPicPr>
          <p:cNvPr id="3078" name="Picture 6" descr="F:\Мои рисунки\Елена\разделители\982cb8436ba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714612" y="2643182"/>
            <a:ext cx="3410291" cy="533405"/>
          </a:xfrm>
          <a:prstGeom prst="rect">
            <a:avLst/>
          </a:prstGeom>
          <a:noFill/>
        </p:spPr>
      </p:pic>
      <p:pic>
        <p:nvPicPr>
          <p:cNvPr id="3079" name="Picture 7" descr="F:\Мои рисунки\Елена\разделители\982cb8436ba1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071670" y="5643578"/>
            <a:ext cx="2344546" cy="652463"/>
          </a:xfrm>
          <a:prstGeom prst="rect">
            <a:avLst/>
          </a:prstGeom>
          <a:noFill/>
        </p:spPr>
      </p:pic>
      <p:pic>
        <p:nvPicPr>
          <p:cNvPr id="3080" name="Picture 8" descr="F:\Мои рисунки\Елена\разделители\0910a468be34627671627c4ede20fa9f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43834" y="3929066"/>
            <a:ext cx="648969" cy="2433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</a:rPr>
              <a:t>Материнская ласка конца не знает.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IMGДиана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3143248"/>
            <a:ext cx="2438400" cy="2849880"/>
          </a:xfrm>
        </p:spPr>
      </p:pic>
      <p:pic>
        <p:nvPicPr>
          <p:cNvPr id="6" name="Содержимое 5" descr="IMGЕгор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3286116" y="1714488"/>
            <a:ext cx="2438400" cy="2672080"/>
          </a:xfrm>
        </p:spPr>
      </p:pic>
      <p:pic>
        <p:nvPicPr>
          <p:cNvPr id="4098" name="Picture 2" descr="F:\Мои рисунки\ноябрь 13 сад\IMGОля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3786190"/>
            <a:ext cx="2438400" cy="2530475"/>
          </a:xfrm>
          <a:prstGeom prst="rect">
            <a:avLst/>
          </a:prstGeom>
          <a:noFill/>
        </p:spPr>
      </p:pic>
      <p:pic>
        <p:nvPicPr>
          <p:cNvPr id="4103" name="Picture 7" descr="F:\Мои рисунки\Елена\разделители\1b41d267c249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176745">
            <a:off x="5715008" y="2000240"/>
            <a:ext cx="2757512" cy="795918"/>
          </a:xfrm>
          <a:prstGeom prst="rect">
            <a:avLst/>
          </a:prstGeom>
          <a:noFill/>
        </p:spPr>
      </p:pic>
      <p:pic>
        <p:nvPicPr>
          <p:cNvPr id="4104" name="Picture 8" descr="F:\Мои рисунки\Елена\разделители\1b41d267c249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1891525">
            <a:off x="452338" y="1876218"/>
            <a:ext cx="3277217" cy="945924"/>
          </a:xfrm>
          <a:prstGeom prst="rect">
            <a:avLst/>
          </a:prstGeom>
          <a:noFill/>
        </p:spPr>
      </p:pic>
      <p:pic>
        <p:nvPicPr>
          <p:cNvPr id="4105" name="Picture 9" descr="F:\Мои рисунки\Елена\разделители\1b41d267c249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890033">
            <a:off x="3071802" y="4714884"/>
            <a:ext cx="2705990" cy="781047"/>
          </a:xfrm>
          <a:prstGeom prst="rect">
            <a:avLst/>
          </a:prstGeom>
          <a:noFill/>
        </p:spPr>
      </p:pic>
      <p:pic>
        <p:nvPicPr>
          <p:cNvPr id="4106" name="Picture 10" descr="F:\Мои рисунки\Елена\разделители\1b41d267c249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1571077">
            <a:off x="3431453" y="5567780"/>
            <a:ext cx="2130678" cy="61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Для матери ребёнок до ста лет </a:t>
            </a:r>
            <a:r>
              <a:rPr lang="ru-RU" sz="3200" b="1" i="1" dirty="0" err="1">
                <a:solidFill>
                  <a:schemeClr val="tx2">
                    <a:lumMod val="75000"/>
                  </a:schemeClr>
                </a:solidFill>
              </a:rPr>
              <a:t>дитёнок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IMGПолина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3357554" y="2571744"/>
            <a:ext cx="2463800" cy="2438400"/>
          </a:xfrm>
        </p:spPr>
      </p:pic>
      <p:pic>
        <p:nvPicPr>
          <p:cNvPr id="5124" name="Picture 4" descr="F:\Мои рисунки\ноябрь 13 сад\IMСтёп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1500174"/>
            <a:ext cx="2438400" cy="2671762"/>
          </a:xfrm>
          <a:prstGeom prst="rect">
            <a:avLst/>
          </a:prstGeom>
          <a:noFill/>
        </p:spPr>
      </p:pic>
      <p:pic>
        <p:nvPicPr>
          <p:cNvPr id="5127" name="Picture 7" descr="F:\Мои рисунки\Елена\разделители\0914915733402477b9de6c3c3bde88f2.jpg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9200" y="1866900"/>
            <a:ext cx="304800" cy="304800"/>
          </a:xfrm>
          <a:prstGeom prst="rect">
            <a:avLst/>
          </a:prstGeom>
          <a:noFill/>
        </p:spPr>
      </p:pic>
      <p:pic>
        <p:nvPicPr>
          <p:cNvPr id="5128" name="Picture 8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52675" y="1847850"/>
            <a:ext cx="323850" cy="304800"/>
          </a:xfrm>
          <a:prstGeom prst="rect">
            <a:avLst/>
          </a:prstGeom>
          <a:noFill/>
        </p:spPr>
      </p:pic>
      <p:pic>
        <p:nvPicPr>
          <p:cNvPr id="5129" name="Picture 9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800475" y="1581150"/>
            <a:ext cx="323850" cy="304800"/>
          </a:xfrm>
          <a:prstGeom prst="rect">
            <a:avLst/>
          </a:prstGeom>
          <a:noFill/>
        </p:spPr>
      </p:pic>
      <p:pic>
        <p:nvPicPr>
          <p:cNvPr id="5130" name="Picture 10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390775" y="2438400"/>
            <a:ext cx="323850" cy="304800"/>
          </a:xfrm>
          <a:prstGeom prst="rect">
            <a:avLst/>
          </a:prstGeom>
          <a:noFill/>
        </p:spPr>
      </p:pic>
      <p:pic>
        <p:nvPicPr>
          <p:cNvPr id="5131" name="Picture 11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667625" y="5715000"/>
            <a:ext cx="323850" cy="304800"/>
          </a:xfrm>
          <a:prstGeom prst="rect">
            <a:avLst/>
          </a:prstGeom>
          <a:noFill/>
        </p:spPr>
      </p:pic>
      <p:pic>
        <p:nvPicPr>
          <p:cNvPr id="5132" name="Picture 12" descr="F:\Мои рисунки\Елена\разделители\0914915733402477b9de6c3c3bde88f2.jpg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29200" y="1447800"/>
            <a:ext cx="304800" cy="304800"/>
          </a:xfrm>
          <a:prstGeom prst="rect">
            <a:avLst/>
          </a:prstGeom>
          <a:noFill/>
        </p:spPr>
      </p:pic>
      <p:pic>
        <p:nvPicPr>
          <p:cNvPr id="5133" name="Picture 13" descr="F:\Мои рисунки\Елена\разделители\0914915733402477b9de6c3c3bde88f2.jpg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1428736"/>
            <a:ext cx="304800" cy="304800"/>
          </a:xfrm>
          <a:prstGeom prst="rect">
            <a:avLst/>
          </a:prstGeom>
          <a:noFill/>
        </p:spPr>
      </p:pic>
      <p:pic>
        <p:nvPicPr>
          <p:cNvPr id="5134" name="Picture 14" descr="F:\Мои рисунки\Елена\разделители\6d1c97dfc0e1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9807222">
            <a:off x="-91826" y="2982546"/>
            <a:ext cx="4139961" cy="735993"/>
          </a:xfrm>
          <a:prstGeom prst="rect">
            <a:avLst/>
          </a:prstGeom>
          <a:noFill/>
        </p:spPr>
      </p:pic>
      <p:pic>
        <p:nvPicPr>
          <p:cNvPr id="5" name="Содержимое 4" descr="IMGПестов Арjpg.jpg"/>
          <p:cNvPicPr>
            <a:picLocks noGrp="1" noChangeAspect="1"/>
          </p:cNvPicPr>
          <p:nvPr>
            <p:ph sz="half" idx="1"/>
          </p:nvPr>
        </p:nvPicPr>
        <p:blipFill>
          <a:blip r:embed="rId7" cstate="screen"/>
          <a:stretch>
            <a:fillRect/>
          </a:stretch>
        </p:blipFill>
        <p:spPr>
          <a:xfrm>
            <a:off x="571472" y="3500438"/>
            <a:ext cx="2438400" cy="2788920"/>
          </a:xfrm>
        </p:spPr>
      </p:pic>
      <p:pic>
        <p:nvPicPr>
          <p:cNvPr id="5135" name="Picture 15" descr="F:\Мои рисунки\Елена\разделители\106340e0d22a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72" y="5143512"/>
            <a:ext cx="3810000" cy="1143000"/>
          </a:xfrm>
          <a:prstGeom prst="rect">
            <a:avLst/>
          </a:prstGeom>
          <a:noFill/>
        </p:spPr>
      </p:pic>
      <p:pic>
        <p:nvPicPr>
          <p:cNvPr id="5137" name="Picture 17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29475" y="4343400"/>
            <a:ext cx="323850" cy="304800"/>
          </a:xfrm>
          <a:prstGeom prst="rect">
            <a:avLst/>
          </a:prstGeom>
          <a:noFill/>
        </p:spPr>
      </p:pic>
      <p:pic>
        <p:nvPicPr>
          <p:cNvPr id="5138" name="Picture 18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81375" y="5619750"/>
            <a:ext cx="323850" cy="304800"/>
          </a:xfrm>
          <a:prstGeom prst="rect">
            <a:avLst/>
          </a:prstGeom>
          <a:noFill/>
        </p:spPr>
      </p:pic>
      <p:pic>
        <p:nvPicPr>
          <p:cNvPr id="5139" name="Picture 19" descr="F:\Мои рисунки\Елена\разделители\0914f44a300ff90ca6ac9465086f8037.jpg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24775" y="4667250"/>
            <a:ext cx="323850" cy="30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4000" b="1" dirty="0">
                <a:solidFill>
                  <a:srgbClr val="FF0000"/>
                </a:solidFill>
              </a:rPr>
              <a:t>Дорогая мамочка</a:t>
            </a:r>
            <a:r>
              <a:rPr lang="ru-RU" sz="4000" b="1" dirty="0" smtClean="0">
                <a:solidFill>
                  <a:srgbClr val="FF0000"/>
                </a:solidFill>
              </a:rPr>
              <a:t>!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Богатство </a:t>
            </a:r>
            <a:r>
              <a:rPr lang="ru-RU" sz="3600" b="1" dirty="0">
                <a:solidFill>
                  <a:srgbClr val="FF0000"/>
                </a:solidFill>
              </a:rPr>
              <a:t>твое - это </a:t>
            </a:r>
            <a:r>
              <a:rPr lang="ru-RU" sz="3600" b="1" dirty="0" smtClean="0">
                <a:solidFill>
                  <a:srgbClr val="FF0000"/>
                </a:solidFill>
              </a:rPr>
              <a:t>МЫ: сыночки и дочки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4000" dirty="0"/>
          </a:p>
        </p:txBody>
      </p:sp>
      <p:pic>
        <p:nvPicPr>
          <p:cNvPr id="5" name="Содержимое 4" descr="IMНикита Д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1785926"/>
            <a:ext cx="2438400" cy="2509520"/>
          </a:xfrm>
        </p:spPr>
      </p:pic>
      <p:pic>
        <p:nvPicPr>
          <p:cNvPr id="6" name="Содержимое 5" descr="IMGСоня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6215074" y="1857364"/>
            <a:ext cx="2402840" cy="3251200"/>
          </a:xfrm>
        </p:spPr>
      </p:pic>
      <p:pic>
        <p:nvPicPr>
          <p:cNvPr id="6146" name="Picture 2" descr="F:\Мои рисунки\ноябрь 13 сад\IMGСабина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3786190"/>
            <a:ext cx="1930400" cy="2205038"/>
          </a:xfrm>
          <a:prstGeom prst="rect">
            <a:avLst/>
          </a:prstGeom>
          <a:noFill/>
        </p:spPr>
      </p:pic>
      <p:pic>
        <p:nvPicPr>
          <p:cNvPr id="6157" name="Picture 13" descr="F:\Мои рисунки\Елена\разделители\a1d48add960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3367" y="4857760"/>
            <a:ext cx="2664187" cy="1007380"/>
          </a:xfrm>
          <a:prstGeom prst="rect">
            <a:avLst/>
          </a:prstGeom>
          <a:noFill/>
        </p:spPr>
      </p:pic>
      <p:pic>
        <p:nvPicPr>
          <p:cNvPr id="6158" name="Picture 14" descr="F:\Мои рисунки\Елена\разделители\a1d48add9602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1767945">
            <a:off x="3782736" y="2500306"/>
            <a:ext cx="2003710" cy="757641"/>
          </a:xfrm>
          <a:prstGeom prst="rect">
            <a:avLst/>
          </a:prstGeom>
          <a:noFill/>
        </p:spPr>
      </p:pic>
      <p:pic>
        <p:nvPicPr>
          <p:cNvPr id="6159" name="Picture 15" descr="F:\Мои рисунки\Елена\разделители\a1d48add9602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9093964">
            <a:off x="6143636" y="5357826"/>
            <a:ext cx="2248271" cy="850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628" y="2071678"/>
            <a:ext cx="3857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Кто любовью согревает,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Всё на свете успевает,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Даже поиграть чуток?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Кто тебя всегда утешит,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И умоет, и причешет,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 щечку поцелует - чмок?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Вот она всегда какая -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Моя мамочка родная!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gallery_2409_376_209863.jpg"/>
          <p:cNvPicPr/>
          <p:nvPr/>
        </p:nvPicPr>
        <p:blipFill>
          <a:blip r:embed="rId2" cstate="screen"/>
          <a:srcRect t="4867" r="8292"/>
          <a:stretch>
            <a:fillRect/>
          </a:stretch>
        </p:blipFill>
        <p:spPr>
          <a:xfrm>
            <a:off x="428596" y="1142984"/>
            <a:ext cx="4305303" cy="4312383"/>
          </a:xfrm>
          <a:prstGeom prst="roundRect">
            <a:avLst/>
          </a:prstGeom>
        </p:spPr>
      </p:pic>
      <p:pic>
        <p:nvPicPr>
          <p:cNvPr id="7170" name="Picture 2" descr="F:\Мои рисунки\Елена\разделители\0a7e18671cc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4867275"/>
            <a:ext cx="4067175" cy="1990725"/>
          </a:xfrm>
          <a:prstGeom prst="rect">
            <a:avLst/>
          </a:prstGeom>
          <a:noFill/>
        </p:spPr>
      </p:pic>
      <p:pic>
        <p:nvPicPr>
          <p:cNvPr id="7171" name="Picture 3" descr="F:\Мои рисунки\Елена\разделители\0a7e18671cc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0800000">
            <a:off x="4500562" y="214290"/>
            <a:ext cx="4067175" cy="199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70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Росси День матери отмечается с 1998 года. Этот праздник был установлен Указом Президента РФ от 30.01.1998г. «О дне матери» и празднуется в последнее воскресенье ноября.  Новый праздник - День Матери - постепенно приживается в России.  Это праздник, к которому никто не может остаться равнодушным.  В этот день хочется сказать слова благодарности всем Матерям, которые дарят детям любовь, добро, нежность и ласку. Спасибо вам!.. И пусть каждой из вас почаще говорят теплые слова ваши любимые дети! Пусть на их лицах светится улыбка и радостные искорки сверкают в глазах, когда вы вместе! </vt:lpstr>
      <vt:lpstr>При солнышке тепло, при матери добро.</vt:lpstr>
      <vt:lpstr>Птица рада весне, а младенец – матери.</vt:lpstr>
      <vt:lpstr> Материнская забота в огне не горит, в воде не тонет. </vt:lpstr>
      <vt:lpstr>Материнская ласка конца не знает.</vt:lpstr>
      <vt:lpstr>Для матери ребёнок до ста лет дитёнок.</vt:lpstr>
      <vt:lpstr> Дорогая мамочка!  Богатство твое - это МЫ: сыночки и дочки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Росси День матери отмечается уже 11 лет - с 1998 года. Этот праздник был установлен Указом Президента РФ от 30.01.1998г. «О дне матери» и празднуется в последнее воскресенье ноября. День матери отмечается во многих странах мира, правда у каждой страны своя праздничная дата.  И сколько бы не было праздников – этот День нельзя назвать лишним. В этот день говорятся теплые слова благодарности всем матерям, которые подарили жизнь, подарили свою любовь, нежность и заботу детям.</dc:title>
  <dc:creator>катя</dc:creator>
  <cp:lastModifiedBy>praim</cp:lastModifiedBy>
  <cp:revision>13</cp:revision>
  <dcterms:created xsi:type="dcterms:W3CDTF">2009-11-25T19:51:11Z</dcterms:created>
  <dcterms:modified xsi:type="dcterms:W3CDTF">2013-11-24T19:06:01Z</dcterms:modified>
</cp:coreProperties>
</file>