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709-C71C-44A4-9127-CA21740562FD}" type="datetimeFigureOut">
              <a:rPr lang="ru-RU" smtClean="0"/>
              <a:pPr/>
              <a:t>24.11.2012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FC4B-8B09-4D26-AEA0-7521129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709-C71C-44A4-9127-CA21740562FD}" type="datetimeFigureOut">
              <a:rPr lang="ru-RU" smtClean="0"/>
              <a:pPr/>
              <a:t>24.11.2012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FC4B-8B09-4D26-AEA0-7521129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709-C71C-44A4-9127-CA21740562FD}" type="datetimeFigureOut">
              <a:rPr lang="ru-RU" smtClean="0"/>
              <a:pPr/>
              <a:t>24.11.2012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FC4B-8B09-4D26-AEA0-7521129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709-C71C-44A4-9127-CA21740562FD}" type="datetimeFigureOut">
              <a:rPr lang="ru-RU" smtClean="0"/>
              <a:pPr/>
              <a:t>24.11.2012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FC4B-8B09-4D26-AEA0-7521129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709-C71C-44A4-9127-CA21740562FD}" type="datetimeFigureOut">
              <a:rPr lang="ru-RU" smtClean="0"/>
              <a:pPr/>
              <a:t>24.11.2012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FC4B-8B09-4D26-AEA0-7521129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709-C71C-44A4-9127-CA21740562FD}" type="datetimeFigureOut">
              <a:rPr lang="ru-RU" smtClean="0"/>
              <a:pPr/>
              <a:t>24.11.2012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FC4B-8B09-4D26-AEA0-7521129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709-C71C-44A4-9127-CA21740562FD}" type="datetimeFigureOut">
              <a:rPr lang="ru-RU" smtClean="0"/>
              <a:pPr/>
              <a:t>24.11.2012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FC4B-8B09-4D26-AEA0-7521129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709-C71C-44A4-9127-CA21740562FD}" type="datetimeFigureOut">
              <a:rPr lang="ru-RU" smtClean="0"/>
              <a:pPr/>
              <a:t>24.11.2012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FC4B-8B09-4D26-AEA0-7521129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709-C71C-44A4-9127-CA21740562FD}" type="datetimeFigureOut">
              <a:rPr lang="ru-RU" smtClean="0"/>
              <a:pPr/>
              <a:t>24.11.2012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FC4B-8B09-4D26-AEA0-7521129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709-C71C-44A4-9127-CA21740562FD}" type="datetimeFigureOut">
              <a:rPr lang="ru-RU" smtClean="0"/>
              <a:pPr/>
              <a:t>24.11.2012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FC4B-8B09-4D26-AEA0-7521129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2709-C71C-44A4-9127-CA21740562FD}" type="datetimeFigureOut">
              <a:rPr lang="ru-RU" smtClean="0"/>
              <a:pPr/>
              <a:t>24.11.2012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F1FC4B-8B09-4D26-AEA0-7521129E82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B02709-C71C-44A4-9127-CA21740562FD}" type="datetimeFigureOut">
              <a:rPr lang="ru-RU" smtClean="0"/>
              <a:pPr/>
              <a:t>24.11.2012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F1FC4B-8B09-4D26-AEA0-7521129E827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4500570"/>
            <a:ext cx="857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Работа с родителями. Театральные постановки. Подготовила воспитатель МБДОУ детский сад №2 г.Балаково Саратовской области</a:t>
            </a:r>
          </a:p>
          <a:p>
            <a:r>
              <a:rPr lang="ru-RU" sz="2800" dirty="0" smtClean="0"/>
              <a:t>Цымбарева Елена Олеговна</a:t>
            </a:r>
            <a:endParaRPr lang="ru-RU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585791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фото для презентации\S7305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6858048" cy="46434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6435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8. Приклеиваем глазки, ротик, носик и колобок готов!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фото для презентации\S7305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6286544" cy="44291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15074" y="571480"/>
            <a:ext cx="29289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После показа кукольного театра на родительском собрании и другие родители заинтересовались данным видом деятельности. Было решено заняться постановкой совместного спектакля-драматизации по сказке «Кошкин дом»</a:t>
            </a:r>
          </a:p>
          <a:p>
            <a:r>
              <a:rPr lang="ru-RU" sz="2000" dirty="0" smtClean="0"/>
              <a:t>Были распределены роли, определен фронт работы и каждый занялся делом.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572140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Семья Деминых занялась изготовлением масок - шапочек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фото для презентации\S7305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71746"/>
            <a:ext cx="4643438" cy="4286254"/>
          </a:xfrm>
          <a:prstGeom prst="rect">
            <a:avLst/>
          </a:prstGeom>
          <a:noFill/>
        </p:spPr>
      </p:pic>
      <p:pic>
        <p:nvPicPr>
          <p:cNvPr id="10243" name="Picture 3" descr="C:\Users\Администратор\Desktop\фото для презентации\S7305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4786314" cy="3714752"/>
          </a:xfrm>
          <a:prstGeom prst="rect">
            <a:avLst/>
          </a:prstGeom>
          <a:noFill/>
        </p:spPr>
      </p:pic>
      <p:pic>
        <p:nvPicPr>
          <p:cNvPr id="10244" name="Picture 4" descr="C:\Users\Администратор\Desktop\фото для презентации\S7305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0"/>
            <a:ext cx="6429420" cy="32146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715016"/>
            <a:ext cx="4429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Семья Григорьевых готовит пригласительные билеты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214422"/>
            <a:ext cx="71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 изготовлением  декораций помощь взялись оказать семьи Левшиных и Борзовых.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Работа кипит, учатся роли, идут репетиции – все, как в настоящим театре.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Премьера спектакля назначена на 22 мая.</a:t>
            </a:r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Надеемся, что впереди у нас будут еще спектакли и к участию в них подключатся и другие семьи.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8501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Вид деятельности: </a:t>
            </a:r>
            <a:r>
              <a:rPr lang="ru-RU" sz="2800" dirty="0" smtClean="0">
                <a:solidFill>
                  <a:srgbClr val="FFFF00"/>
                </a:solidFill>
              </a:rPr>
              <a:t>« Театральные постановки»</a:t>
            </a:r>
          </a:p>
          <a:p>
            <a:r>
              <a:rPr lang="ru-RU" sz="2800" dirty="0" smtClean="0"/>
              <a:t>Участники: семья Деминых, семья Григорьевых, воспитатели и дети группы №2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Театрализованная деятельность направлена на всестороннее развитие ребенка. Развивается речь, память, внимание, мышление. Идет приобщение ребенка к народной культуре, к традициям. Вместе с тем это очень увлекательное занятие, в котором ребенок с большим удовольствием принимает участие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9224" y="142873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Как все начиналось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87901"/>
            <a:ext cx="37861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Вначале было самое простое: настольный театр «Три поросенка». Подготовкой занимались, семья Деминых: мама Елена и сын Никита. Когда все детали были вырезаны и склеены. Были распределены и выучены роли. Так состоялось первое представление.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714620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4291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28" y="357166"/>
            <a:ext cx="4143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2D050"/>
                </a:solidFill>
              </a:rPr>
              <a:t>Следующим было представление </a:t>
            </a:r>
            <a:r>
              <a:rPr lang="ru-RU" sz="2400" dirty="0" err="1" smtClean="0">
                <a:solidFill>
                  <a:srgbClr val="92D050"/>
                </a:solidFill>
              </a:rPr>
              <a:t>пальчикого</a:t>
            </a:r>
            <a:r>
              <a:rPr lang="ru-RU" sz="2400" dirty="0" smtClean="0">
                <a:solidFill>
                  <a:srgbClr val="92D050"/>
                </a:solidFill>
              </a:rPr>
              <a:t> театра. Героев для этого театра связала </a:t>
            </a:r>
            <a:r>
              <a:rPr lang="ru-RU" sz="2400" dirty="0" err="1" smtClean="0">
                <a:solidFill>
                  <a:srgbClr val="92D050"/>
                </a:solidFill>
              </a:rPr>
              <a:t>Цымбарева</a:t>
            </a:r>
            <a:r>
              <a:rPr lang="ru-RU" sz="2400" dirty="0" smtClean="0">
                <a:solidFill>
                  <a:srgbClr val="92D050"/>
                </a:solidFill>
              </a:rPr>
              <a:t> Е.О. В представлении принимали участие дети группы№2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857760"/>
            <a:ext cx="3857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Пальчиковый театр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21484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71810"/>
            <a:ext cx="464347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752" y="0"/>
            <a:ext cx="42862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Кукольный театр «Колобок»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В ролях: Демина Елена Николаевна, Демин Никита, Цымбарева Елена Олеговна – воспитатель, Айдынбекова Фаина – ребенок.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49676"/>
            <a:ext cx="5072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 ходе подготовки к тематическому родительскому собранию было решено подключить семью Деминых. И вместе с ними показать кукольный театр по сказке «Колобок»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58" y="2714620"/>
            <a:ext cx="421484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35719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3504" y="214290"/>
            <a:ext cx="4000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Мастер-класс по изготовлению колобка</a:t>
            </a:r>
          </a:p>
          <a:p>
            <a:endParaRPr lang="ru-RU" dirty="0" smtClean="0"/>
          </a:p>
          <a:p>
            <a:r>
              <a:rPr lang="ru-RU" dirty="0" smtClean="0"/>
              <a:t>Вам понадобиться: воздушный шарик, клей ПВА, баночка для клея, которую можно будет проткнуть, нитки желтого цвета, иголка, крем.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214818"/>
            <a:ext cx="4143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FFFF00"/>
                </a:solidFill>
              </a:rPr>
              <a:t>Надуваем шарик до нужного вам размера. Завязываем ниткой.</a:t>
            </a:r>
          </a:p>
          <a:p>
            <a:pPr marL="514350" indent="-514350">
              <a:buAutoNum type="arabicPeriod"/>
            </a:pP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28628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414340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3570" y="928670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2. Смазываем шарик кремом.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357694"/>
            <a:ext cx="3214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3. Наливаем часть клея в баночку, вставляем нитку в иголку и протыкаем ею баночку с клеем.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2862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28868"/>
            <a:ext cx="40719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фото для презентации\Фото 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3857653"/>
          </a:xfrm>
          <a:prstGeom prst="rect">
            <a:avLst/>
          </a:prstGeom>
          <a:noFill/>
        </p:spPr>
      </p:pic>
      <p:pic>
        <p:nvPicPr>
          <p:cNvPr id="7171" name="Picture 3" descr="C:\Users\Администратор\Desktop\фото для презентации\Фото 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40" y="2714620"/>
            <a:ext cx="5000660" cy="41433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0694" y="785794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2D050"/>
                </a:solidFill>
              </a:rPr>
              <a:t>4. Иголку убираем, она нам больше не нужна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29132"/>
            <a:ext cx="4071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5.Придерживая хвостик нитки начинаем наматывать ее на шарик в разных направлениях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фото для презентации\Фото 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4000504"/>
          </a:xfrm>
          <a:prstGeom prst="rect">
            <a:avLst/>
          </a:prstGeom>
          <a:noFill/>
        </p:spPr>
      </p:pic>
      <p:pic>
        <p:nvPicPr>
          <p:cNvPr id="8195" name="Picture 3" descr="C:\Users\Администратор\Desktop\фото для презентации\S7305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428868"/>
            <a:ext cx="5214942" cy="44291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29190" y="357166"/>
            <a:ext cx="4214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6. Продолжаем наматывать нитку до необходимого количества.  Затем даем заготовке высохнуть. После полного высыхания аккуратно  разрезаем шарик и достаем его.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71488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7. Вот что у нас получилось.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439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таня</cp:lastModifiedBy>
  <cp:revision>21</cp:revision>
  <dcterms:created xsi:type="dcterms:W3CDTF">2012-05-17T05:28:33Z</dcterms:created>
  <dcterms:modified xsi:type="dcterms:W3CDTF">2012-11-24T19:12:42Z</dcterms:modified>
</cp:coreProperties>
</file>