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6" r:id="rId8"/>
    <p:sldId id="267" r:id="rId9"/>
    <p:sldId id="270" r:id="rId10"/>
    <p:sldId id="271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59" autoAdjust="0"/>
  </p:normalViewPr>
  <p:slideViewPr>
    <p:cSldViewPr>
      <p:cViewPr varScale="1">
        <p:scale>
          <a:sx n="40" d="100"/>
          <a:sy n="40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E137C-F7E4-4974-8A46-92AD7C369E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568AFE-050B-4EFE-BC70-21D6296AEF7E}">
      <dgm:prSet phldrT="[Текст]" custT="1"/>
      <dgm:spPr>
        <a:solidFill>
          <a:srgbClr val="00B0F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Базовые  </a:t>
          </a:r>
        </a:p>
        <a:p>
          <a:r>
            <a: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педагогические  принципы  эксперимента </a:t>
          </a:r>
          <a:endParaRPr lang="ru-RU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6BEC64C-C981-4527-BB9B-728ADA1C6172}" type="parTrans" cxnId="{321125CD-BB46-4805-B11B-947027DCE0E4}">
      <dgm:prSet/>
      <dgm:spPr/>
      <dgm:t>
        <a:bodyPr/>
        <a:lstStyle/>
        <a:p>
          <a:endParaRPr lang="ru-RU"/>
        </a:p>
      </dgm:t>
    </dgm:pt>
    <dgm:pt modelId="{D375D27C-7F86-41A6-8A61-00D6C04D5EF2}" type="sibTrans" cxnId="{321125CD-BB46-4805-B11B-947027DCE0E4}">
      <dgm:prSet/>
      <dgm:spPr/>
      <dgm:t>
        <a:bodyPr/>
        <a:lstStyle/>
        <a:p>
          <a:endParaRPr lang="ru-RU"/>
        </a:p>
      </dgm:t>
    </dgm:pt>
    <dgm:pt modelId="{E88CF998-36FD-4D8A-A11F-851DBB2D8A3E}">
      <dgm:prSet phldrT="[Текст]" custT="1"/>
      <dgm:spPr>
        <a:solidFill>
          <a:srgbClr val="00B0F0"/>
        </a:solidFill>
      </dgm:spPr>
      <dgm:t>
        <a:bodyPr vert="vert27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доступность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EA13693-61D7-4AA0-8EC8-3EA1539177FF}" type="parTrans" cxnId="{77FA8CDA-1458-4A45-8303-35EA8F3EC4F9}">
      <dgm:prSet/>
      <dgm:spPr/>
      <dgm:t>
        <a:bodyPr/>
        <a:lstStyle/>
        <a:p>
          <a:endParaRPr lang="ru-RU"/>
        </a:p>
      </dgm:t>
    </dgm:pt>
    <dgm:pt modelId="{8CB32A40-1DCB-4B7C-A4C4-975B9BB2117A}" type="sibTrans" cxnId="{77FA8CDA-1458-4A45-8303-35EA8F3EC4F9}">
      <dgm:prSet/>
      <dgm:spPr/>
      <dgm:t>
        <a:bodyPr/>
        <a:lstStyle/>
        <a:p>
          <a:endParaRPr lang="ru-RU"/>
        </a:p>
      </dgm:t>
    </dgm:pt>
    <dgm:pt modelId="{570F6798-4BDF-46C2-8929-CA1C2F6B6A26}">
      <dgm:prSet phldrT="[Текст]" custT="1"/>
      <dgm:spPr>
        <a:solidFill>
          <a:srgbClr val="00B0F0"/>
        </a:solidFill>
      </dgm:spPr>
      <dgm:t>
        <a:bodyPr vert="vert27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научность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2C447DF-493C-4FE5-B551-98B9F9F9F297}" type="parTrans" cxnId="{FB236FBF-F018-43F7-A9D8-F84C3FB84B20}">
      <dgm:prSet/>
      <dgm:spPr/>
      <dgm:t>
        <a:bodyPr/>
        <a:lstStyle/>
        <a:p>
          <a:endParaRPr lang="ru-RU"/>
        </a:p>
      </dgm:t>
    </dgm:pt>
    <dgm:pt modelId="{E1DF14DF-9AC2-4A6F-B3BC-425713CD9DE4}" type="sibTrans" cxnId="{FB236FBF-F018-43F7-A9D8-F84C3FB84B20}">
      <dgm:prSet/>
      <dgm:spPr/>
      <dgm:t>
        <a:bodyPr/>
        <a:lstStyle/>
        <a:p>
          <a:endParaRPr lang="ru-RU"/>
        </a:p>
      </dgm:t>
    </dgm:pt>
    <dgm:pt modelId="{693FE180-415B-414B-87A3-4B669D33ECD3}">
      <dgm:prSet phldrT="[Текст]" custT="1"/>
      <dgm:spPr>
        <a:solidFill>
          <a:srgbClr val="00B0F0"/>
        </a:solidFill>
      </dgm:spPr>
      <dgm:t>
        <a:bodyPr vert="vert27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целесообраз-ность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4202872-70B9-4A8B-A9B4-53F69A15CCEF}" type="parTrans" cxnId="{CD78EBDF-6A55-4358-9774-7AD2F11E8628}">
      <dgm:prSet/>
      <dgm:spPr/>
      <dgm:t>
        <a:bodyPr/>
        <a:lstStyle/>
        <a:p>
          <a:endParaRPr lang="ru-RU"/>
        </a:p>
      </dgm:t>
    </dgm:pt>
    <dgm:pt modelId="{2BC6C10C-E8AE-4D6F-908C-D38E8E90A066}" type="sibTrans" cxnId="{CD78EBDF-6A55-4358-9774-7AD2F11E8628}">
      <dgm:prSet/>
      <dgm:spPr/>
      <dgm:t>
        <a:bodyPr/>
        <a:lstStyle/>
        <a:p>
          <a:endParaRPr lang="ru-RU"/>
        </a:p>
      </dgm:t>
    </dgm:pt>
    <dgm:pt modelId="{F8571330-00BE-4281-89F7-E9CA08A785B1}">
      <dgm:prSet custT="1"/>
      <dgm:spPr>
        <a:solidFill>
          <a:srgbClr val="00B0F0"/>
        </a:solidFill>
      </dgm:spPr>
      <dgm:t>
        <a:bodyPr vert="vert27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системность</a:t>
          </a:r>
          <a:endParaRPr lang="ru-RU" sz="4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E432F8BF-5397-4D66-AC14-D2842E092C72}" type="parTrans" cxnId="{97B69C31-47BC-469D-8D0C-CAD65B38F157}">
      <dgm:prSet/>
      <dgm:spPr/>
      <dgm:t>
        <a:bodyPr/>
        <a:lstStyle/>
        <a:p>
          <a:endParaRPr lang="ru-RU"/>
        </a:p>
      </dgm:t>
    </dgm:pt>
    <dgm:pt modelId="{0EA25C02-E02F-44EE-B99B-39B7D7324C82}" type="sibTrans" cxnId="{97B69C31-47BC-469D-8D0C-CAD65B38F157}">
      <dgm:prSet/>
      <dgm:spPr/>
      <dgm:t>
        <a:bodyPr/>
        <a:lstStyle/>
        <a:p>
          <a:endParaRPr lang="ru-RU"/>
        </a:p>
      </dgm:t>
    </dgm:pt>
    <dgm:pt modelId="{2623314F-9FE6-46F5-8F84-F44D1D02E29C}" type="pres">
      <dgm:prSet presAssocID="{D8BE137C-F7E4-4974-8A46-92AD7C369E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8C1D32-CDA7-4FF9-A30C-2040D58307CD}" type="pres">
      <dgm:prSet presAssocID="{9B568AFE-050B-4EFE-BC70-21D6296AEF7E}" presName="hierRoot1" presStyleCnt="0">
        <dgm:presLayoutVars>
          <dgm:hierBranch val="init"/>
        </dgm:presLayoutVars>
      </dgm:prSet>
      <dgm:spPr/>
    </dgm:pt>
    <dgm:pt modelId="{104C6DE0-D247-4ED1-8CE1-5A4157C2E806}" type="pres">
      <dgm:prSet presAssocID="{9B568AFE-050B-4EFE-BC70-21D6296AEF7E}" presName="rootComposite1" presStyleCnt="0"/>
      <dgm:spPr/>
    </dgm:pt>
    <dgm:pt modelId="{40D3E4BD-1C4B-4A6A-9E03-626419C60BA7}" type="pres">
      <dgm:prSet presAssocID="{9B568AFE-050B-4EFE-BC70-21D6296AEF7E}" presName="rootText1" presStyleLbl="node0" presStyleIdx="0" presStyleCnt="1" custScaleX="463479" custScaleY="263359" custLinFactY="-66545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AF6C58-F95F-4D0A-84B7-D7359A1A0229}" type="pres">
      <dgm:prSet presAssocID="{9B568AFE-050B-4EFE-BC70-21D6296AEF7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1266BD8-D1D2-49E7-AF11-E22C642B015A}" type="pres">
      <dgm:prSet presAssocID="{9B568AFE-050B-4EFE-BC70-21D6296AEF7E}" presName="hierChild2" presStyleCnt="0"/>
      <dgm:spPr/>
    </dgm:pt>
    <dgm:pt modelId="{A8E2E7D5-F5DF-4BA3-BBBE-A91263609238}" type="pres">
      <dgm:prSet presAssocID="{0EA13693-61D7-4AA0-8EC8-3EA1539177F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1AD219BF-2CB0-489A-A53A-5E16C499801E}" type="pres">
      <dgm:prSet presAssocID="{E88CF998-36FD-4D8A-A11F-851DBB2D8A3E}" presName="hierRoot2" presStyleCnt="0">
        <dgm:presLayoutVars>
          <dgm:hierBranch val="init"/>
        </dgm:presLayoutVars>
      </dgm:prSet>
      <dgm:spPr/>
    </dgm:pt>
    <dgm:pt modelId="{9A1AE37D-4173-4E6D-BCE4-EFA314A162C0}" type="pres">
      <dgm:prSet presAssocID="{E88CF998-36FD-4D8A-A11F-851DBB2D8A3E}" presName="rootComposite" presStyleCnt="0"/>
      <dgm:spPr/>
    </dgm:pt>
    <dgm:pt modelId="{7063448D-0345-4FBF-AC4D-2888E0FFA1BD}" type="pres">
      <dgm:prSet presAssocID="{E88CF998-36FD-4D8A-A11F-851DBB2D8A3E}" presName="rootText" presStyleLbl="node2" presStyleIdx="0" presStyleCnt="4" custScaleX="59553" custScaleY="456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ECC3B-D162-4EDB-AE7E-EAE300DB56A1}" type="pres">
      <dgm:prSet presAssocID="{E88CF998-36FD-4D8A-A11F-851DBB2D8A3E}" presName="rootConnector" presStyleLbl="node2" presStyleIdx="0" presStyleCnt="4"/>
      <dgm:spPr/>
      <dgm:t>
        <a:bodyPr/>
        <a:lstStyle/>
        <a:p>
          <a:endParaRPr lang="ru-RU"/>
        </a:p>
      </dgm:t>
    </dgm:pt>
    <dgm:pt modelId="{AA019943-86BF-425B-B1C4-DA2F33873BB6}" type="pres">
      <dgm:prSet presAssocID="{E88CF998-36FD-4D8A-A11F-851DBB2D8A3E}" presName="hierChild4" presStyleCnt="0"/>
      <dgm:spPr/>
    </dgm:pt>
    <dgm:pt modelId="{EDCC387A-0588-42CE-AEE4-7479D4D98969}" type="pres">
      <dgm:prSet presAssocID="{E88CF998-36FD-4D8A-A11F-851DBB2D8A3E}" presName="hierChild5" presStyleCnt="0"/>
      <dgm:spPr/>
    </dgm:pt>
    <dgm:pt modelId="{EFF45F3E-6ECA-4C28-B2FF-242B733180D1}" type="pres">
      <dgm:prSet presAssocID="{92C447DF-493C-4FE5-B551-98B9F9F9F29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A5D422E-2605-4F7A-B31B-152566D590BD}" type="pres">
      <dgm:prSet presAssocID="{570F6798-4BDF-46C2-8929-CA1C2F6B6A26}" presName="hierRoot2" presStyleCnt="0">
        <dgm:presLayoutVars>
          <dgm:hierBranch val="init"/>
        </dgm:presLayoutVars>
      </dgm:prSet>
      <dgm:spPr/>
    </dgm:pt>
    <dgm:pt modelId="{F399795B-8665-44E4-B5D8-888E7D400A5F}" type="pres">
      <dgm:prSet presAssocID="{570F6798-4BDF-46C2-8929-CA1C2F6B6A26}" presName="rootComposite" presStyleCnt="0"/>
      <dgm:spPr/>
    </dgm:pt>
    <dgm:pt modelId="{D9930D80-4FD7-4630-ADF6-A9D4C890647B}" type="pres">
      <dgm:prSet presAssocID="{570F6798-4BDF-46C2-8929-CA1C2F6B6A26}" presName="rootText" presStyleLbl="node2" presStyleIdx="1" presStyleCnt="4" custScaleX="63077" custScaleY="453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79241-0793-4B96-A969-E7CBDB4AF818}" type="pres">
      <dgm:prSet presAssocID="{570F6798-4BDF-46C2-8929-CA1C2F6B6A26}" presName="rootConnector" presStyleLbl="node2" presStyleIdx="1" presStyleCnt="4"/>
      <dgm:spPr/>
      <dgm:t>
        <a:bodyPr/>
        <a:lstStyle/>
        <a:p>
          <a:endParaRPr lang="ru-RU"/>
        </a:p>
      </dgm:t>
    </dgm:pt>
    <dgm:pt modelId="{80EC97B9-79EB-45C3-8CF3-99BA54894C38}" type="pres">
      <dgm:prSet presAssocID="{570F6798-4BDF-46C2-8929-CA1C2F6B6A26}" presName="hierChild4" presStyleCnt="0"/>
      <dgm:spPr/>
    </dgm:pt>
    <dgm:pt modelId="{7E61B7B6-9A7D-41FF-B3A1-7E75A06BF25D}" type="pres">
      <dgm:prSet presAssocID="{570F6798-4BDF-46C2-8929-CA1C2F6B6A26}" presName="hierChild5" presStyleCnt="0"/>
      <dgm:spPr/>
    </dgm:pt>
    <dgm:pt modelId="{65A6F8B6-309D-426C-90E7-466116DBDB74}" type="pres">
      <dgm:prSet presAssocID="{E432F8BF-5397-4D66-AC14-D2842E092C72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9F20BC7-9569-499B-8055-92CC02DFD5C0}" type="pres">
      <dgm:prSet presAssocID="{F8571330-00BE-4281-89F7-E9CA08A785B1}" presName="hierRoot2" presStyleCnt="0">
        <dgm:presLayoutVars>
          <dgm:hierBranch val="init"/>
        </dgm:presLayoutVars>
      </dgm:prSet>
      <dgm:spPr/>
    </dgm:pt>
    <dgm:pt modelId="{48F73B0D-1A63-4C1F-AB93-99C68B7B4A7F}" type="pres">
      <dgm:prSet presAssocID="{F8571330-00BE-4281-89F7-E9CA08A785B1}" presName="rootComposite" presStyleCnt="0"/>
      <dgm:spPr/>
    </dgm:pt>
    <dgm:pt modelId="{D6AC9A3D-143E-462E-9954-04B8B51F40BE}" type="pres">
      <dgm:prSet presAssocID="{F8571330-00BE-4281-89F7-E9CA08A785B1}" presName="rootText" presStyleLbl="node2" presStyleIdx="2" presStyleCnt="4" custScaleX="69478" custScaleY="447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9B625-9500-44B8-BD4B-5E9DC33585CF}" type="pres">
      <dgm:prSet presAssocID="{F8571330-00BE-4281-89F7-E9CA08A785B1}" presName="rootConnector" presStyleLbl="node2" presStyleIdx="2" presStyleCnt="4"/>
      <dgm:spPr/>
      <dgm:t>
        <a:bodyPr/>
        <a:lstStyle/>
        <a:p>
          <a:endParaRPr lang="ru-RU"/>
        </a:p>
      </dgm:t>
    </dgm:pt>
    <dgm:pt modelId="{18857422-7CC4-455E-B205-D154DD56B7CE}" type="pres">
      <dgm:prSet presAssocID="{F8571330-00BE-4281-89F7-E9CA08A785B1}" presName="hierChild4" presStyleCnt="0"/>
      <dgm:spPr/>
    </dgm:pt>
    <dgm:pt modelId="{9957C7BC-D97E-4A92-BF9D-0022C7434AD8}" type="pres">
      <dgm:prSet presAssocID="{F8571330-00BE-4281-89F7-E9CA08A785B1}" presName="hierChild5" presStyleCnt="0"/>
      <dgm:spPr/>
    </dgm:pt>
    <dgm:pt modelId="{A0414FFB-0D14-474F-A67D-09591346498F}" type="pres">
      <dgm:prSet presAssocID="{E4202872-70B9-4A8B-A9B4-53F69A15CCEF}" presName="Name37" presStyleLbl="parChTrans1D2" presStyleIdx="3" presStyleCnt="4"/>
      <dgm:spPr/>
      <dgm:t>
        <a:bodyPr/>
        <a:lstStyle/>
        <a:p>
          <a:endParaRPr lang="ru-RU"/>
        </a:p>
      </dgm:t>
    </dgm:pt>
    <dgm:pt modelId="{2963B6CB-D295-476B-8FE2-ED9285BCD523}" type="pres">
      <dgm:prSet presAssocID="{693FE180-415B-414B-87A3-4B669D33ECD3}" presName="hierRoot2" presStyleCnt="0">
        <dgm:presLayoutVars>
          <dgm:hierBranch val="init"/>
        </dgm:presLayoutVars>
      </dgm:prSet>
      <dgm:spPr/>
    </dgm:pt>
    <dgm:pt modelId="{678DD966-4054-4122-A758-EF1EBD503A4E}" type="pres">
      <dgm:prSet presAssocID="{693FE180-415B-414B-87A3-4B669D33ECD3}" presName="rootComposite" presStyleCnt="0"/>
      <dgm:spPr/>
    </dgm:pt>
    <dgm:pt modelId="{1328C575-ED89-462D-B522-836159CD367E}" type="pres">
      <dgm:prSet presAssocID="{693FE180-415B-414B-87A3-4B669D33ECD3}" presName="rootText" presStyleLbl="node2" presStyleIdx="3" presStyleCnt="4" custScaleX="71454" custScaleY="4439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A14E07-7B4C-4770-ACB0-3A5B51C76C39}" type="pres">
      <dgm:prSet presAssocID="{693FE180-415B-414B-87A3-4B669D33ECD3}" presName="rootConnector" presStyleLbl="node2" presStyleIdx="3" presStyleCnt="4"/>
      <dgm:spPr/>
      <dgm:t>
        <a:bodyPr/>
        <a:lstStyle/>
        <a:p>
          <a:endParaRPr lang="ru-RU"/>
        </a:p>
      </dgm:t>
    </dgm:pt>
    <dgm:pt modelId="{017CCC29-F62A-4A18-A344-23C102827E5C}" type="pres">
      <dgm:prSet presAssocID="{693FE180-415B-414B-87A3-4B669D33ECD3}" presName="hierChild4" presStyleCnt="0"/>
      <dgm:spPr/>
    </dgm:pt>
    <dgm:pt modelId="{53874C9B-ADCB-4D18-86F5-76673CA15A0B}" type="pres">
      <dgm:prSet presAssocID="{693FE180-415B-414B-87A3-4B669D33ECD3}" presName="hierChild5" presStyleCnt="0"/>
      <dgm:spPr/>
    </dgm:pt>
    <dgm:pt modelId="{9F6E68ED-F813-44F6-A7E1-6BEDE5133447}" type="pres">
      <dgm:prSet presAssocID="{9B568AFE-050B-4EFE-BC70-21D6296AEF7E}" presName="hierChild3" presStyleCnt="0"/>
      <dgm:spPr/>
    </dgm:pt>
  </dgm:ptLst>
  <dgm:cxnLst>
    <dgm:cxn modelId="{FB236FBF-F018-43F7-A9D8-F84C3FB84B20}" srcId="{9B568AFE-050B-4EFE-BC70-21D6296AEF7E}" destId="{570F6798-4BDF-46C2-8929-CA1C2F6B6A26}" srcOrd="1" destOrd="0" parTransId="{92C447DF-493C-4FE5-B551-98B9F9F9F297}" sibTransId="{E1DF14DF-9AC2-4A6F-B3BC-425713CD9DE4}"/>
    <dgm:cxn modelId="{B229A1AC-6FD1-4F80-88FA-83932B5AD06A}" type="presOf" srcId="{D8BE137C-F7E4-4974-8A46-92AD7C369E56}" destId="{2623314F-9FE6-46F5-8F84-F44D1D02E29C}" srcOrd="0" destOrd="0" presId="urn:microsoft.com/office/officeart/2005/8/layout/orgChart1"/>
    <dgm:cxn modelId="{29B7FC28-3C55-4F67-892E-59C36D849D86}" type="presOf" srcId="{E4202872-70B9-4A8B-A9B4-53F69A15CCEF}" destId="{A0414FFB-0D14-474F-A67D-09591346498F}" srcOrd="0" destOrd="0" presId="urn:microsoft.com/office/officeart/2005/8/layout/orgChart1"/>
    <dgm:cxn modelId="{FDDB8E09-89C0-4CFD-B733-602BF5C462BA}" type="presOf" srcId="{F8571330-00BE-4281-89F7-E9CA08A785B1}" destId="{92A9B625-9500-44B8-BD4B-5E9DC33585CF}" srcOrd="1" destOrd="0" presId="urn:microsoft.com/office/officeart/2005/8/layout/orgChart1"/>
    <dgm:cxn modelId="{28B8596A-5AEB-44B8-9F73-10FFCCD33552}" type="presOf" srcId="{570F6798-4BDF-46C2-8929-CA1C2F6B6A26}" destId="{D9930D80-4FD7-4630-ADF6-A9D4C890647B}" srcOrd="0" destOrd="0" presId="urn:microsoft.com/office/officeart/2005/8/layout/orgChart1"/>
    <dgm:cxn modelId="{97B69C31-47BC-469D-8D0C-CAD65B38F157}" srcId="{9B568AFE-050B-4EFE-BC70-21D6296AEF7E}" destId="{F8571330-00BE-4281-89F7-E9CA08A785B1}" srcOrd="2" destOrd="0" parTransId="{E432F8BF-5397-4D66-AC14-D2842E092C72}" sibTransId="{0EA25C02-E02F-44EE-B99B-39B7D7324C82}"/>
    <dgm:cxn modelId="{9631438B-9D2C-4647-BEAC-17361E40F7ED}" type="presOf" srcId="{E88CF998-36FD-4D8A-A11F-851DBB2D8A3E}" destId="{7063448D-0345-4FBF-AC4D-2888E0FFA1BD}" srcOrd="0" destOrd="0" presId="urn:microsoft.com/office/officeart/2005/8/layout/orgChart1"/>
    <dgm:cxn modelId="{9A6B3A6D-7441-4963-AAB3-81B5AE1FABA4}" type="presOf" srcId="{F8571330-00BE-4281-89F7-E9CA08A785B1}" destId="{D6AC9A3D-143E-462E-9954-04B8B51F40BE}" srcOrd="0" destOrd="0" presId="urn:microsoft.com/office/officeart/2005/8/layout/orgChart1"/>
    <dgm:cxn modelId="{DBF831CC-F6F4-48A6-9413-589323FBBC8D}" type="presOf" srcId="{E432F8BF-5397-4D66-AC14-D2842E092C72}" destId="{65A6F8B6-309D-426C-90E7-466116DBDB74}" srcOrd="0" destOrd="0" presId="urn:microsoft.com/office/officeart/2005/8/layout/orgChart1"/>
    <dgm:cxn modelId="{546DAB9B-9116-4F5B-8625-487ADD9CFC73}" type="presOf" srcId="{693FE180-415B-414B-87A3-4B669D33ECD3}" destId="{1328C575-ED89-462D-B522-836159CD367E}" srcOrd="0" destOrd="0" presId="urn:microsoft.com/office/officeart/2005/8/layout/orgChart1"/>
    <dgm:cxn modelId="{8E57D71D-16F4-4515-A565-3E95B2CDBDA2}" type="presOf" srcId="{570F6798-4BDF-46C2-8929-CA1C2F6B6A26}" destId="{2A579241-0793-4B96-A969-E7CBDB4AF818}" srcOrd="1" destOrd="0" presId="urn:microsoft.com/office/officeart/2005/8/layout/orgChart1"/>
    <dgm:cxn modelId="{CD78EBDF-6A55-4358-9774-7AD2F11E8628}" srcId="{9B568AFE-050B-4EFE-BC70-21D6296AEF7E}" destId="{693FE180-415B-414B-87A3-4B669D33ECD3}" srcOrd="3" destOrd="0" parTransId="{E4202872-70B9-4A8B-A9B4-53F69A15CCEF}" sibTransId="{2BC6C10C-E8AE-4D6F-908C-D38E8E90A066}"/>
    <dgm:cxn modelId="{DA968127-483B-4DDE-8D0C-B15421A28547}" type="presOf" srcId="{693FE180-415B-414B-87A3-4B669D33ECD3}" destId="{16A14E07-7B4C-4770-ACB0-3A5B51C76C39}" srcOrd="1" destOrd="0" presId="urn:microsoft.com/office/officeart/2005/8/layout/orgChart1"/>
    <dgm:cxn modelId="{77FA8CDA-1458-4A45-8303-35EA8F3EC4F9}" srcId="{9B568AFE-050B-4EFE-BC70-21D6296AEF7E}" destId="{E88CF998-36FD-4D8A-A11F-851DBB2D8A3E}" srcOrd="0" destOrd="0" parTransId="{0EA13693-61D7-4AA0-8EC8-3EA1539177FF}" sibTransId="{8CB32A40-1DCB-4B7C-A4C4-975B9BB2117A}"/>
    <dgm:cxn modelId="{6CAC2D12-5039-4245-89D0-09B431004F3E}" type="presOf" srcId="{E88CF998-36FD-4D8A-A11F-851DBB2D8A3E}" destId="{B82ECC3B-D162-4EDB-AE7E-EAE300DB56A1}" srcOrd="1" destOrd="0" presId="urn:microsoft.com/office/officeart/2005/8/layout/orgChart1"/>
    <dgm:cxn modelId="{61B915A9-7F97-4657-BCB5-BC8F2051ED2F}" type="presOf" srcId="{9B568AFE-050B-4EFE-BC70-21D6296AEF7E}" destId="{9BAF6C58-F95F-4D0A-84B7-D7359A1A0229}" srcOrd="1" destOrd="0" presId="urn:microsoft.com/office/officeart/2005/8/layout/orgChart1"/>
    <dgm:cxn modelId="{3347716F-76B8-4A05-A061-82BF52DD7BDE}" type="presOf" srcId="{0EA13693-61D7-4AA0-8EC8-3EA1539177FF}" destId="{A8E2E7D5-F5DF-4BA3-BBBE-A91263609238}" srcOrd="0" destOrd="0" presId="urn:microsoft.com/office/officeart/2005/8/layout/orgChart1"/>
    <dgm:cxn modelId="{82EC72F3-09EE-4CC5-91A6-A0D00E1DF1BC}" type="presOf" srcId="{92C447DF-493C-4FE5-B551-98B9F9F9F297}" destId="{EFF45F3E-6ECA-4C28-B2FF-242B733180D1}" srcOrd="0" destOrd="0" presId="urn:microsoft.com/office/officeart/2005/8/layout/orgChart1"/>
    <dgm:cxn modelId="{7E5BEB20-D464-4AD9-83A1-9D13F516C891}" type="presOf" srcId="{9B568AFE-050B-4EFE-BC70-21D6296AEF7E}" destId="{40D3E4BD-1C4B-4A6A-9E03-626419C60BA7}" srcOrd="0" destOrd="0" presId="urn:microsoft.com/office/officeart/2005/8/layout/orgChart1"/>
    <dgm:cxn modelId="{321125CD-BB46-4805-B11B-947027DCE0E4}" srcId="{D8BE137C-F7E4-4974-8A46-92AD7C369E56}" destId="{9B568AFE-050B-4EFE-BC70-21D6296AEF7E}" srcOrd="0" destOrd="0" parTransId="{56BEC64C-C981-4527-BB9B-728ADA1C6172}" sibTransId="{D375D27C-7F86-41A6-8A61-00D6C04D5EF2}"/>
    <dgm:cxn modelId="{434837E3-197D-4314-9842-8519D150349B}" type="presParOf" srcId="{2623314F-9FE6-46F5-8F84-F44D1D02E29C}" destId="{038C1D32-CDA7-4FF9-A30C-2040D58307CD}" srcOrd="0" destOrd="0" presId="urn:microsoft.com/office/officeart/2005/8/layout/orgChart1"/>
    <dgm:cxn modelId="{7BFBE8CE-3402-451E-89CF-DB0A247EFF3B}" type="presParOf" srcId="{038C1D32-CDA7-4FF9-A30C-2040D58307CD}" destId="{104C6DE0-D247-4ED1-8CE1-5A4157C2E806}" srcOrd="0" destOrd="0" presId="urn:microsoft.com/office/officeart/2005/8/layout/orgChart1"/>
    <dgm:cxn modelId="{6B592291-F409-4C25-BF23-60174C5BD420}" type="presParOf" srcId="{104C6DE0-D247-4ED1-8CE1-5A4157C2E806}" destId="{40D3E4BD-1C4B-4A6A-9E03-626419C60BA7}" srcOrd="0" destOrd="0" presId="urn:microsoft.com/office/officeart/2005/8/layout/orgChart1"/>
    <dgm:cxn modelId="{4987DBE1-AC94-448D-9437-600BC623F1C5}" type="presParOf" srcId="{104C6DE0-D247-4ED1-8CE1-5A4157C2E806}" destId="{9BAF6C58-F95F-4D0A-84B7-D7359A1A0229}" srcOrd="1" destOrd="0" presId="urn:microsoft.com/office/officeart/2005/8/layout/orgChart1"/>
    <dgm:cxn modelId="{A139563A-8CE6-4B9E-8153-6D64D537A069}" type="presParOf" srcId="{038C1D32-CDA7-4FF9-A30C-2040D58307CD}" destId="{11266BD8-D1D2-49E7-AF11-E22C642B015A}" srcOrd="1" destOrd="0" presId="urn:microsoft.com/office/officeart/2005/8/layout/orgChart1"/>
    <dgm:cxn modelId="{A42F2039-9256-4BD2-87C0-9B0B3235A9CE}" type="presParOf" srcId="{11266BD8-D1D2-49E7-AF11-E22C642B015A}" destId="{A8E2E7D5-F5DF-4BA3-BBBE-A91263609238}" srcOrd="0" destOrd="0" presId="urn:microsoft.com/office/officeart/2005/8/layout/orgChart1"/>
    <dgm:cxn modelId="{4BE52230-BC26-4EC1-BA2E-D517EFDC1885}" type="presParOf" srcId="{11266BD8-D1D2-49E7-AF11-E22C642B015A}" destId="{1AD219BF-2CB0-489A-A53A-5E16C499801E}" srcOrd="1" destOrd="0" presId="urn:microsoft.com/office/officeart/2005/8/layout/orgChart1"/>
    <dgm:cxn modelId="{0995EE03-A0ED-4D31-81C0-77D32C0A5A7A}" type="presParOf" srcId="{1AD219BF-2CB0-489A-A53A-5E16C499801E}" destId="{9A1AE37D-4173-4E6D-BCE4-EFA314A162C0}" srcOrd="0" destOrd="0" presId="urn:microsoft.com/office/officeart/2005/8/layout/orgChart1"/>
    <dgm:cxn modelId="{EEF2C593-E1B0-4022-A96D-8A198338D5B4}" type="presParOf" srcId="{9A1AE37D-4173-4E6D-BCE4-EFA314A162C0}" destId="{7063448D-0345-4FBF-AC4D-2888E0FFA1BD}" srcOrd="0" destOrd="0" presId="urn:microsoft.com/office/officeart/2005/8/layout/orgChart1"/>
    <dgm:cxn modelId="{7F9C0486-BC2E-4773-A042-5F8BD8E3F5CE}" type="presParOf" srcId="{9A1AE37D-4173-4E6D-BCE4-EFA314A162C0}" destId="{B82ECC3B-D162-4EDB-AE7E-EAE300DB56A1}" srcOrd="1" destOrd="0" presId="urn:microsoft.com/office/officeart/2005/8/layout/orgChart1"/>
    <dgm:cxn modelId="{5010D9D8-ED7F-44BB-AEBB-88D1F9A7B273}" type="presParOf" srcId="{1AD219BF-2CB0-489A-A53A-5E16C499801E}" destId="{AA019943-86BF-425B-B1C4-DA2F33873BB6}" srcOrd="1" destOrd="0" presId="urn:microsoft.com/office/officeart/2005/8/layout/orgChart1"/>
    <dgm:cxn modelId="{63364D5A-EADB-4F05-85B1-4FB5AD08F207}" type="presParOf" srcId="{1AD219BF-2CB0-489A-A53A-5E16C499801E}" destId="{EDCC387A-0588-42CE-AEE4-7479D4D98969}" srcOrd="2" destOrd="0" presId="urn:microsoft.com/office/officeart/2005/8/layout/orgChart1"/>
    <dgm:cxn modelId="{B2EC4651-F17D-432E-99CA-5F270CCB9BC0}" type="presParOf" srcId="{11266BD8-D1D2-49E7-AF11-E22C642B015A}" destId="{EFF45F3E-6ECA-4C28-B2FF-242B733180D1}" srcOrd="2" destOrd="0" presId="urn:microsoft.com/office/officeart/2005/8/layout/orgChart1"/>
    <dgm:cxn modelId="{811B8DA4-E7C1-4795-B633-A62B321F23CC}" type="presParOf" srcId="{11266BD8-D1D2-49E7-AF11-E22C642B015A}" destId="{6A5D422E-2605-4F7A-B31B-152566D590BD}" srcOrd="3" destOrd="0" presId="urn:microsoft.com/office/officeart/2005/8/layout/orgChart1"/>
    <dgm:cxn modelId="{22AFE8EC-9627-4E5B-8814-3D883282BA3D}" type="presParOf" srcId="{6A5D422E-2605-4F7A-B31B-152566D590BD}" destId="{F399795B-8665-44E4-B5D8-888E7D400A5F}" srcOrd="0" destOrd="0" presId="urn:microsoft.com/office/officeart/2005/8/layout/orgChart1"/>
    <dgm:cxn modelId="{8E419EE8-EB69-413B-B44A-2513D0C70DEC}" type="presParOf" srcId="{F399795B-8665-44E4-B5D8-888E7D400A5F}" destId="{D9930D80-4FD7-4630-ADF6-A9D4C890647B}" srcOrd="0" destOrd="0" presId="urn:microsoft.com/office/officeart/2005/8/layout/orgChart1"/>
    <dgm:cxn modelId="{34653227-D00D-445E-8299-2673E1D3F904}" type="presParOf" srcId="{F399795B-8665-44E4-B5D8-888E7D400A5F}" destId="{2A579241-0793-4B96-A969-E7CBDB4AF818}" srcOrd="1" destOrd="0" presId="urn:microsoft.com/office/officeart/2005/8/layout/orgChart1"/>
    <dgm:cxn modelId="{A242B9A5-4E02-4CEF-A9F1-35A6850EDCF1}" type="presParOf" srcId="{6A5D422E-2605-4F7A-B31B-152566D590BD}" destId="{80EC97B9-79EB-45C3-8CF3-99BA54894C38}" srcOrd="1" destOrd="0" presId="urn:microsoft.com/office/officeart/2005/8/layout/orgChart1"/>
    <dgm:cxn modelId="{FF97AB53-6E90-43C5-A952-F99303A29E1D}" type="presParOf" srcId="{6A5D422E-2605-4F7A-B31B-152566D590BD}" destId="{7E61B7B6-9A7D-41FF-B3A1-7E75A06BF25D}" srcOrd="2" destOrd="0" presId="urn:microsoft.com/office/officeart/2005/8/layout/orgChart1"/>
    <dgm:cxn modelId="{5370D727-0AF1-41CD-BFEE-002FFA12C17D}" type="presParOf" srcId="{11266BD8-D1D2-49E7-AF11-E22C642B015A}" destId="{65A6F8B6-309D-426C-90E7-466116DBDB74}" srcOrd="4" destOrd="0" presId="urn:microsoft.com/office/officeart/2005/8/layout/orgChart1"/>
    <dgm:cxn modelId="{2CACFA64-26F7-47FC-A86C-ABF9400A97D3}" type="presParOf" srcId="{11266BD8-D1D2-49E7-AF11-E22C642B015A}" destId="{39F20BC7-9569-499B-8055-92CC02DFD5C0}" srcOrd="5" destOrd="0" presId="urn:microsoft.com/office/officeart/2005/8/layout/orgChart1"/>
    <dgm:cxn modelId="{88FFD3A6-51FA-4F94-9D70-0AAE016179F4}" type="presParOf" srcId="{39F20BC7-9569-499B-8055-92CC02DFD5C0}" destId="{48F73B0D-1A63-4C1F-AB93-99C68B7B4A7F}" srcOrd="0" destOrd="0" presId="urn:microsoft.com/office/officeart/2005/8/layout/orgChart1"/>
    <dgm:cxn modelId="{23DF064D-C396-492F-AB06-138D8E5C4F73}" type="presParOf" srcId="{48F73B0D-1A63-4C1F-AB93-99C68B7B4A7F}" destId="{D6AC9A3D-143E-462E-9954-04B8B51F40BE}" srcOrd="0" destOrd="0" presId="urn:microsoft.com/office/officeart/2005/8/layout/orgChart1"/>
    <dgm:cxn modelId="{D475C58C-4AA1-4A66-B51A-9E177E616212}" type="presParOf" srcId="{48F73B0D-1A63-4C1F-AB93-99C68B7B4A7F}" destId="{92A9B625-9500-44B8-BD4B-5E9DC33585CF}" srcOrd="1" destOrd="0" presId="urn:microsoft.com/office/officeart/2005/8/layout/orgChart1"/>
    <dgm:cxn modelId="{9D6B9901-0DED-4670-8BAB-E1523CD876D5}" type="presParOf" srcId="{39F20BC7-9569-499B-8055-92CC02DFD5C0}" destId="{18857422-7CC4-455E-B205-D154DD56B7CE}" srcOrd="1" destOrd="0" presId="urn:microsoft.com/office/officeart/2005/8/layout/orgChart1"/>
    <dgm:cxn modelId="{73F8D237-8B21-4673-9DC4-E3C97A4BC4E9}" type="presParOf" srcId="{39F20BC7-9569-499B-8055-92CC02DFD5C0}" destId="{9957C7BC-D97E-4A92-BF9D-0022C7434AD8}" srcOrd="2" destOrd="0" presId="urn:microsoft.com/office/officeart/2005/8/layout/orgChart1"/>
    <dgm:cxn modelId="{4D325C8F-9640-4BB6-80C9-51CD66AF555C}" type="presParOf" srcId="{11266BD8-D1D2-49E7-AF11-E22C642B015A}" destId="{A0414FFB-0D14-474F-A67D-09591346498F}" srcOrd="6" destOrd="0" presId="urn:microsoft.com/office/officeart/2005/8/layout/orgChart1"/>
    <dgm:cxn modelId="{3956763F-45A2-41B4-BFE3-ED57384CF345}" type="presParOf" srcId="{11266BD8-D1D2-49E7-AF11-E22C642B015A}" destId="{2963B6CB-D295-476B-8FE2-ED9285BCD523}" srcOrd="7" destOrd="0" presId="urn:microsoft.com/office/officeart/2005/8/layout/orgChart1"/>
    <dgm:cxn modelId="{237A73A2-AF16-49FD-B0C3-B57C26326681}" type="presParOf" srcId="{2963B6CB-D295-476B-8FE2-ED9285BCD523}" destId="{678DD966-4054-4122-A758-EF1EBD503A4E}" srcOrd="0" destOrd="0" presId="urn:microsoft.com/office/officeart/2005/8/layout/orgChart1"/>
    <dgm:cxn modelId="{A33AD01C-82A9-4F34-A8AB-6BA175CE2FC5}" type="presParOf" srcId="{678DD966-4054-4122-A758-EF1EBD503A4E}" destId="{1328C575-ED89-462D-B522-836159CD367E}" srcOrd="0" destOrd="0" presId="urn:microsoft.com/office/officeart/2005/8/layout/orgChart1"/>
    <dgm:cxn modelId="{7C10B1A3-6188-4EC9-B6EF-01DA00D407E4}" type="presParOf" srcId="{678DD966-4054-4122-A758-EF1EBD503A4E}" destId="{16A14E07-7B4C-4770-ACB0-3A5B51C76C39}" srcOrd="1" destOrd="0" presId="urn:microsoft.com/office/officeart/2005/8/layout/orgChart1"/>
    <dgm:cxn modelId="{F062F14A-975C-4020-BE28-64F0B5EDA1F0}" type="presParOf" srcId="{2963B6CB-D295-476B-8FE2-ED9285BCD523}" destId="{017CCC29-F62A-4A18-A344-23C102827E5C}" srcOrd="1" destOrd="0" presId="urn:microsoft.com/office/officeart/2005/8/layout/orgChart1"/>
    <dgm:cxn modelId="{6EBB93EB-7177-4579-A683-38D2C160FF20}" type="presParOf" srcId="{2963B6CB-D295-476B-8FE2-ED9285BCD523}" destId="{53874C9B-ADCB-4D18-86F5-76673CA15A0B}" srcOrd="2" destOrd="0" presId="urn:microsoft.com/office/officeart/2005/8/layout/orgChart1"/>
    <dgm:cxn modelId="{0EB90F2B-754F-4BCB-8BD1-260CA6A3AC67}" type="presParOf" srcId="{038C1D32-CDA7-4FF9-A30C-2040D58307CD}" destId="{9F6E68ED-F813-44F6-A7E1-6BEDE51334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02A08-3ADB-4928-877C-A82909B94C1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1AD4F-C35C-40F2-B0D5-CFCC426020AC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2008 - 2009 гг.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5F8DA98-EFC1-4928-B8BB-572142F1F395}" type="parTrans" cxnId="{BF4CA18F-FE61-4710-BDE1-B0335292C4B3}">
      <dgm:prSet/>
      <dgm:spPr/>
      <dgm:t>
        <a:bodyPr/>
        <a:lstStyle/>
        <a:p>
          <a:endParaRPr lang="ru-RU"/>
        </a:p>
      </dgm:t>
    </dgm:pt>
    <dgm:pt modelId="{CE9C5C6A-10EE-4D39-9E90-3644A737C712}" type="sibTrans" cxnId="{BF4CA18F-FE61-4710-BDE1-B0335292C4B3}">
      <dgm:prSet/>
      <dgm:spPr/>
      <dgm:t>
        <a:bodyPr/>
        <a:lstStyle/>
        <a:p>
          <a:endParaRPr lang="ru-RU"/>
        </a:p>
      </dgm:t>
    </dgm:pt>
    <dgm:pt modelId="{32F1BC11-2AF5-4419-AEC4-A94D0EFFE611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Подготовительный этап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DAC4CB0-4FAB-40CA-9CF9-AAA2D18D5F40}" type="parTrans" cxnId="{3C092014-20B1-4D01-A5A9-82E37A7AF6CE}">
      <dgm:prSet/>
      <dgm:spPr/>
      <dgm:t>
        <a:bodyPr/>
        <a:lstStyle/>
        <a:p>
          <a:endParaRPr lang="ru-RU"/>
        </a:p>
      </dgm:t>
    </dgm:pt>
    <dgm:pt modelId="{ECCDE245-15AA-4569-99A7-41C8C481D01A}" type="sibTrans" cxnId="{3C092014-20B1-4D01-A5A9-82E37A7AF6CE}">
      <dgm:prSet/>
      <dgm:spPr/>
      <dgm:t>
        <a:bodyPr/>
        <a:lstStyle/>
        <a:p>
          <a:endParaRPr lang="ru-RU"/>
        </a:p>
      </dgm:t>
    </dgm:pt>
    <dgm:pt modelId="{B8D4B8C0-719E-4787-8A3C-C537FE815C5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эксперимент</a:t>
          </a:r>
          <a:endParaRPr lang="ru-RU" sz="2400" b="1" dirty="0">
            <a:solidFill>
              <a:srgbClr val="FF0000"/>
            </a:solidFill>
          </a:endParaRPr>
        </a:p>
      </dgm:t>
    </dgm:pt>
    <dgm:pt modelId="{6EAC2C65-A8E0-4671-BA70-1F75754604EC}" type="parTrans" cxnId="{58B177BD-61C8-4639-8AC9-CB03B813F7BD}">
      <dgm:prSet/>
      <dgm:spPr/>
      <dgm:t>
        <a:bodyPr/>
        <a:lstStyle/>
        <a:p>
          <a:endParaRPr lang="ru-RU"/>
        </a:p>
      </dgm:t>
    </dgm:pt>
    <dgm:pt modelId="{C0A51161-F46E-4F7E-AB4C-1B4D35ADE3A9}" type="sibTrans" cxnId="{58B177BD-61C8-4639-8AC9-CB03B813F7BD}">
      <dgm:prSet/>
      <dgm:spPr/>
      <dgm:t>
        <a:bodyPr/>
        <a:lstStyle/>
        <a:p>
          <a:endParaRPr lang="ru-RU"/>
        </a:p>
      </dgm:t>
    </dgm:pt>
    <dgm:pt modelId="{B31ECF2B-2F71-48B8-A5F8-36F7CD90FBFE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2009 г. -по сегодняшнее  время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E464DC9-A824-4EE8-9C59-383F07AC34D7}" type="parTrans" cxnId="{EC5E829A-571A-45D2-A157-F76DD9FA7704}">
      <dgm:prSet/>
      <dgm:spPr/>
      <dgm:t>
        <a:bodyPr/>
        <a:lstStyle/>
        <a:p>
          <a:endParaRPr lang="ru-RU"/>
        </a:p>
      </dgm:t>
    </dgm:pt>
    <dgm:pt modelId="{91AE5F9F-ECCE-45E9-B439-D3C984040D1B}" type="sibTrans" cxnId="{EC5E829A-571A-45D2-A157-F76DD9FA7704}">
      <dgm:prSet/>
      <dgm:spPr/>
      <dgm:t>
        <a:bodyPr/>
        <a:lstStyle/>
        <a:p>
          <a:endParaRPr lang="ru-RU"/>
        </a:p>
      </dgm:t>
    </dgm:pt>
    <dgm:pt modelId="{F6A5DF3D-3DA0-4437-AD77-AD8FD3575A05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Практический  этап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509380C-5273-4F2F-BE47-B0D5938C6F9C}" type="parTrans" cxnId="{F10B2096-D68B-4E68-9176-AFF84F19DF83}">
      <dgm:prSet/>
      <dgm:spPr/>
      <dgm:t>
        <a:bodyPr/>
        <a:lstStyle/>
        <a:p>
          <a:endParaRPr lang="ru-RU"/>
        </a:p>
      </dgm:t>
    </dgm:pt>
    <dgm:pt modelId="{25452432-61A5-4794-8506-FDE0D1550A97}" type="sibTrans" cxnId="{F10B2096-D68B-4E68-9176-AFF84F19DF83}">
      <dgm:prSet/>
      <dgm:spPr/>
      <dgm:t>
        <a:bodyPr/>
        <a:lstStyle/>
        <a:p>
          <a:endParaRPr lang="ru-RU"/>
        </a:p>
      </dgm:t>
    </dgm:pt>
    <dgm:pt modelId="{53E477DE-46E7-40D3-A48C-807DD86C4F7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/>
          </a:r>
          <a:br>
            <a:rPr lang="ru-RU" sz="2400" b="1" dirty="0" smtClean="0">
              <a:solidFill>
                <a:srgbClr val="FF0000"/>
              </a:solidFill>
            </a:rPr>
          </a:br>
          <a:r>
            <a:rPr lang="ru-RU" sz="2400" b="1" dirty="0" smtClean="0">
              <a:solidFill>
                <a:srgbClr val="FF0000"/>
              </a:solidFill>
            </a:rPr>
            <a:t>эксперимент</a:t>
          </a:r>
          <a:endParaRPr lang="ru-RU" sz="2400" b="1" dirty="0">
            <a:solidFill>
              <a:srgbClr val="FF0000"/>
            </a:solidFill>
          </a:endParaRPr>
        </a:p>
      </dgm:t>
    </dgm:pt>
    <dgm:pt modelId="{319CB9D9-C2EF-4AE7-AAA3-2E54D8B1DF88}" type="parTrans" cxnId="{6FD7A415-C377-4928-827B-2C0D1677CD59}">
      <dgm:prSet/>
      <dgm:spPr/>
      <dgm:t>
        <a:bodyPr/>
        <a:lstStyle/>
        <a:p>
          <a:endParaRPr lang="ru-RU"/>
        </a:p>
      </dgm:t>
    </dgm:pt>
    <dgm:pt modelId="{5A87A5EC-238E-49C1-8304-063F5A0BA337}" type="sibTrans" cxnId="{6FD7A415-C377-4928-827B-2C0D1677CD59}">
      <dgm:prSet/>
      <dgm:spPr/>
      <dgm:t>
        <a:bodyPr/>
        <a:lstStyle/>
        <a:p>
          <a:endParaRPr lang="ru-RU"/>
        </a:p>
      </dgm:t>
    </dgm:pt>
    <dgm:pt modelId="{9D40865E-C237-4318-BDB9-4CB0D7967B12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</a:t>
          </a:r>
          <a:r>
            <a:rPr lang="ru-RU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</a:t>
          </a:r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2012 г.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0714198-DF56-4F31-9068-F870063FB423}" type="parTrans" cxnId="{07FEE216-C423-4200-99A7-24D9E6E34423}">
      <dgm:prSet/>
      <dgm:spPr/>
      <dgm:t>
        <a:bodyPr/>
        <a:lstStyle/>
        <a:p>
          <a:endParaRPr lang="ru-RU"/>
        </a:p>
      </dgm:t>
    </dgm:pt>
    <dgm:pt modelId="{EBE3F73F-98AF-45BC-9C65-F282F707736D}" type="sibTrans" cxnId="{07FEE216-C423-4200-99A7-24D9E6E34423}">
      <dgm:prSet/>
      <dgm:spPr/>
      <dgm:t>
        <a:bodyPr/>
        <a:lstStyle/>
        <a:p>
          <a:endParaRPr lang="ru-RU"/>
        </a:p>
      </dgm:t>
    </dgm:pt>
    <dgm:pt modelId="{4D1890AD-4D00-4942-B494-67C389E2A08E}">
      <dgm:prSet phldrT="[Текст]" custT="1"/>
      <dgm:spPr>
        <a:solidFill>
          <a:srgbClr val="92D050">
            <a:alpha val="90000"/>
          </a:srgbClr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Аналитический  этап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4682863-20C4-4B58-BC3C-6C2364DC5BEE}" type="parTrans" cxnId="{F590E9BA-F40E-47FC-B3F9-8C2B0989453E}">
      <dgm:prSet/>
      <dgm:spPr/>
      <dgm:t>
        <a:bodyPr/>
        <a:lstStyle/>
        <a:p>
          <a:endParaRPr lang="ru-RU"/>
        </a:p>
      </dgm:t>
    </dgm:pt>
    <dgm:pt modelId="{B718310C-55BA-4D0C-BCAA-D6505789DE18}" type="sibTrans" cxnId="{F590E9BA-F40E-47FC-B3F9-8C2B0989453E}">
      <dgm:prSet/>
      <dgm:spPr/>
      <dgm:t>
        <a:bodyPr/>
        <a:lstStyle/>
        <a:p>
          <a:endParaRPr lang="ru-RU"/>
        </a:p>
      </dgm:t>
    </dgm:pt>
    <dgm:pt modelId="{C3F6C9E5-96CD-473F-A084-3813D0AD8D1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эксперимент</a:t>
          </a:r>
          <a:endParaRPr lang="ru-RU" sz="2800" b="1" dirty="0">
            <a:solidFill>
              <a:srgbClr val="FF0000"/>
            </a:solidFill>
          </a:endParaRPr>
        </a:p>
      </dgm:t>
    </dgm:pt>
    <dgm:pt modelId="{DA4E41E4-AADC-4759-80F1-6C8FEEA0A266}" type="sibTrans" cxnId="{8D45EC1E-B14C-4FD6-8F50-74510EC2B1D5}">
      <dgm:prSet/>
      <dgm:spPr/>
      <dgm:t>
        <a:bodyPr/>
        <a:lstStyle/>
        <a:p>
          <a:endParaRPr lang="ru-RU"/>
        </a:p>
      </dgm:t>
    </dgm:pt>
    <dgm:pt modelId="{E1016F1C-4F39-452B-B372-C26FE545A5B4}" type="parTrans" cxnId="{8D45EC1E-B14C-4FD6-8F50-74510EC2B1D5}">
      <dgm:prSet/>
      <dgm:spPr/>
      <dgm:t>
        <a:bodyPr/>
        <a:lstStyle/>
        <a:p>
          <a:endParaRPr lang="ru-RU"/>
        </a:p>
      </dgm:t>
    </dgm:pt>
    <dgm:pt modelId="{3AF23EE0-B067-44F2-8BFF-0F1A49A5B45F}" type="pres">
      <dgm:prSet presAssocID="{FAF02A08-3ADB-4928-877C-A82909B94C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D643F-2BBA-4C3E-9A5C-645386461976}" type="pres">
      <dgm:prSet presAssocID="{C3F6C9E5-96CD-473F-A084-3813D0AD8D18}" presName="composite" presStyleCnt="0"/>
      <dgm:spPr/>
    </dgm:pt>
    <dgm:pt modelId="{A0845FD6-AA9E-49A3-849B-EC72B9AAC5A2}" type="pres">
      <dgm:prSet presAssocID="{C3F6C9E5-96CD-473F-A084-3813D0AD8D18}" presName="parentText" presStyleLbl="alignNode1" presStyleIdx="0" presStyleCnt="3" custScaleX="162014" custLinFactNeighborX="-76653" custLinFactNeighborY="-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D616A-17DE-42F0-8288-11C1D263F10D}" type="pres">
      <dgm:prSet presAssocID="{C3F6C9E5-96CD-473F-A084-3813D0AD8D18}" presName="descendantText" presStyleLbl="alignAcc1" presStyleIdx="0" presStyleCnt="3" custScaleX="8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A00A-B28F-4C50-9245-8439FA94BDDF}" type="pres">
      <dgm:prSet presAssocID="{DA4E41E4-AADC-4759-80F1-6C8FEEA0A266}" presName="sp" presStyleCnt="0"/>
      <dgm:spPr/>
    </dgm:pt>
    <dgm:pt modelId="{1A3CC136-473F-4F4A-B787-8C43918DD68C}" type="pres">
      <dgm:prSet presAssocID="{B8D4B8C0-719E-4787-8A3C-C537FE815C54}" presName="composite" presStyleCnt="0"/>
      <dgm:spPr/>
    </dgm:pt>
    <dgm:pt modelId="{14BC3E41-2DC8-439B-868D-F5102745C7F1}" type="pres">
      <dgm:prSet presAssocID="{B8D4B8C0-719E-4787-8A3C-C537FE815C54}" presName="parentText" presStyleLbl="alignNode1" presStyleIdx="1" presStyleCnt="3" custScaleX="162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0FBF9-BC28-4C1B-A8F8-C4693D56917C}" type="pres">
      <dgm:prSet presAssocID="{B8D4B8C0-719E-4787-8A3C-C537FE815C54}" presName="descendantText" presStyleLbl="alignAcc1" presStyleIdx="1" presStyleCnt="3" custScaleX="83388" custLinFactNeighborX="271" custLinFactNeighborY="1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7B573-FD0A-4065-869E-AE782CFF3789}" type="pres">
      <dgm:prSet presAssocID="{C0A51161-F46E-4F7E-AB4C-1B4D35ADE3A9}" presName="sp" presStyleCnt="0"/>
      <dgm:spPr/>
    </dgm:pt>
    <dgm:pt modelId="{CFF7E041-F546-49A9-A212-E1ABF99BE423}" type="pres">
      <dgm:prSet presAssocID="{53E477DE-46E7-40D3-A48C-807DD86C4F73}" presName="composite" presStyleCnt="0"/>
      <dgm:spPr/>
    </dgm:pt>
    <dgm:pt modelId="{5762BB55-ABC2-4139-ABAA-3F64FFAA1A69}" type="pres">
      <dgm:prSet presAssocID="{53E477DE-46E7-40D3-A48C-807DD86C4F73}" presName="parentText" presStyleLbl="alignNode1" presStyleIdx="2" presStyleCnt="3" custScaleX="172229" custLinFactNeighborX="1201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83242-F396-4EAB-99DA-FBB9B5F516A2}" type="pres">
      <dgm:prSet presAssocID="{53E477DE-46E7-40D3-A48C-807DD86C4F73}" presName="descendantText" presStyleLbl="alignAcc1" presStyleIdx="2" presStyleCnt="3" custScaleX="85629" custLinFactNeighborX="179" custLinFactNeighborY="-3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E2243-BA17-4C5D-A39D-9CC7BB557A59}" type="presOf" srcId="{FAF02A08-3ADB-4928-877C-A82909B94C15}" destId="{3AF23EE0-B067-44F2-8BFF-0F1A49A5B45F}" srcOrd="0" destOrd="0" presId="urn:microsoft.com/office/officeart/2005/8/layout/chevron2"/>
    <dgm:cxn modelId="{F590E9BA-F40E-47FC-B3F9-8C2B0989453E}" srcId="{53E477DE-46E7-40D3-A48C-807DD86C4F73}" destId="{4D1890AD-4D00-4942-B494-67C389E2A08E}" srcOrd="1" destOrd="0" parTransId="{94682863-20C4-4B58-BC3C-6C2364DC5BEE}" sibTransId="{B718310C-55BA-4D0C-BCAA-D6505789DE18}"/>
    <dgm:cxn modelId="{6FD7A415-C377-4928-827B-2C0D1677CD59}" srcId="{FAF02A08-3ADB-4928-877C-A82909B94C15}" destId="{53E477DE-46E7-40D3-A48C-807DD86C4F73}" srcOrd="2" destOrd="0" parTransId="{319CB9D9-C2EF-4AE7-AAA3-2E54D8B1DF88}" sibTransId="{5A87A5EC-238E-49C1-8304-063F5A0BA337}"/>
    <dgm:cxn modelId="{920DCAB2-E41E-49E8-BAE5-1E8FBBF50D03}" type="presOf" srcId="{53E477DE-46E7-40D3-A48C-807DD86C4F73}" destId="{5762BB55-ABC2-4139-ABAA-3F64FFAA1A69}" srcOrd="0" destOrd="0" presId="urn:microsoft.com/office/officeart/2005/8/layout/chevron2"/>
    <dgm:cxn modelId="{5A5EAAB7-1DEB-49C0-B5FD-26F1747AFD11}" type="presOf" srcId="{4D1890AD-4D00-4942-B494-67C389E2A08E}" destId="{00183242-F396-4EAB-99DA-FBB9B5F516A2}" srcOrd="0" destOrd="1" presId="urn:microsoft.com/office/officeart/2005/8/layout/chevron2"/>
    <dgm:cxn modelId="{F10B2096-D68B-4E68-9176-AFF84F19DF83}" srcId="{B8D4B8C0-719E-4787-8A3C-C537FE815C54}" destId="{F6A5DF3D-3DA0-4437-AD77-AD8FD3575A05}" srcOrd="1" destOrd="0" parTransId="{D509380C-5273-4F2F-BE47-B0D5938C6F9C}" sibTransId="{25452432-61A5-4794-8506-FDE0D1550A97}"/>
    <dgm:cxn modelId="{212C7119-5B74-429A-94E1-5CD07328E01F}" type="presOf" srcId="{32F1BC11-2AF5-4419-AEC4-A94D0EFFE611}" destId="{8FDD616A-17DE-42F0-8288-11C1D263F10D}" srcOrd="0" destOrd="1" presId="urn:microsoft.com/office/officeart/2005/8/layout/chevron2"/>
    <dgm:cxn modelId="{63FA2E9E-13D8-45C2-A041-1EAAEFEC6978}" type="presOf" srcId="{F6A5DF3D-3DA0-4437-AD77-AD8FD3575A05}" destId="{8800FBF9-BC28-4C1B-A8F8-C4693D56917C}" srcOrd="0" destOrd="1" presId="urn:microsoft.com/office/officeart/2005/8/layout/chevron2"/>
    <dgm:cxn modelId="{00C51578-02DF-4452-82EE-8F4715B1402C}" type="presOf" srcId="{B8D4B8C0-719E-4787-8A3C-C537FE815C54}" destId="{14BC3E41-2DC8-439B-868D-F5102745C7F1}" srcOrd="0" destOrd="0" presId="urn:microsoft.com/office/officeart/2005/8/layout/chevron2"/>
    <dgm:cxn modelId="{A110C96E-84A4-4F0F-ABA1-2E391E5C595B}" type="presOf" srcId="{9091AD4F-C35C-40F2-B0D5-CFCC426020AC}" destId="{8FDD616A-17DE-42F0-8288-11C1D263F10D}" srcOrd="0" destOrd="0" presId="urn:microsoft.com/office/officeart/2005/8/layout/chevron2"/>
    <dgm:cxn modelId="{C31017C6-0C82-4EE0-84BB-3F3A5F21C26B}" type="presOf" srcId="{B31ECF2B-2F71-48B8-A5F8-36F7CD90FBFE}" destId="{8800FBF9-BC28-4C1B-A8F8-C4693D56917C}" srcOrd="0" destOrd="0" presId="urn:microsoft.com/office/officeart/2005/8/layout/chevron2"/>
    <dgm:cxn modelId="{8D45EC1E-B14C-4FD6-8F50-74510EC2B1D5}" srcId="{FAF02A08-3ADB-4928-877C-A82909B94C15}" destId="{C3F6C9E5-96CD-473F-A084-3813D0AD8D18}" srcOrd="0" destOrd="0" parTransId="{E1016F1C-4F39-452B-B372-C26FE545A5B4}" sibTransId="{DA4E41E4-AADC-4759-80F1-6C8FEEA0A266}"/>
    <dgm:cxn modelId="{3C092014-20B1-4D01-A5A9-82E37A7AF6CE}" srcId="{C3F6C9E5-96CD-473F-A084-3813D0AD8D18}" destId="{32F1BC11-2AF5-4419-AEC4-A94D0EFFE611}" srcOrd="1" destOrd="0" parTransId="{3DAC4CB0-4FAB-40CA-9CF9-AAA2D18D5F40}" sibTransId="{ECCDE245-15AA-4569-99A7-41C8C481D01A}"/>
    <dgm:cxn modelId="{BF4CA18F-FE61-4710-BDE1-B0335292C4B3}" srcId="{C3F6C9E5-96CD-473F-A084-3813D0AD8D18}" destId="{9091AD4F-C35C-40F2-B0D5-CFCC426020AC}" srcOrd="0" destOrd="0" parTransId="{35F8DA98-EFC1-4928-B8BB-572142F1F395}" sibTransId="{CE9C5C6A-10EE-4D39-9E90-3644A737C712}"/>
    <dgm:cxn modelId="{58B177BD-61C8-4639-8AC9-CB03B813F7BD}" srcId="{FAF02A08-3ADB-4928-877C-A82909B94C15}" destId="{B8D4B8C0-719E-4787-8A3C-C537FE815C54}" srcOrd="1" destOrd="0" parTransId="{6EAC2C65-A8E0-4671-BA70-1F75754604EC}" sibTransId="{C0A51161-F46E-4F7E-AB4C-1B4D35ADE3A9}"/>
    <dgm:cxn modelId="{EC5E829A-571A-45D2-A157-F76DD9FA7704}" srcId="{B8D4B8C0-719E-4787-8A3C-C537FE815C54}" destId="{B31ECF2B-2F71-48B8-A5F8-36F7CD90FBFE}" srcOrd="0" destOrd="0" parTransId="{8E464DC9-A824-4EE8-9C59-383F07AC34D7}" sibTransId="{91AE5F9F-ECCE-45E9-B439-D3C984040D1B}"/>
    <dgm:cxn modelId="{07FEE216-C423-4200-99A7-24D9E6E34423}" srcId="{53E477DE-46E7-40D3-A48C-807DD86C4F73}" destId="{9D40865E-C237-4318-BDB9-4CB0D7967B12}" srcOrd="0" destOrd="0" parTransId="{30714198-DF56-4F31-9068-F870063FB423}" sibTransId="{EBE3F73F-98AF-45BC-9C65-F282F707736D}"/>
    <dgm:cxn modelId="{5E5B4CC4-5241-4BDA-BBDD-2E72C25478E6}" type="presOf" srcId="{C3F6C9E5-96CD-473F-A084-3813D0AD8D18}" destId="{A0845FD6-AA9E-49A3-849B-EC72B9AAC5A2}" srcOrd="0" destOrd="0" presId="urn:microsoft.com/office/officeart/2005/8/layout/chevron2"/>
    <dgm:cxn modelId="{37A60AD5-AFC6-46CB-A056-B00E82C62E32}" type="presOf" srcId="{9D40865E-C237-4318-BDB9-4CB0D7967B12}" destId="{00183242-F396-4EAB-99DA-FBB9B5F516A2}" srcOrd="0" destOrd="0" presId="urn:microsoft.com/office/officeart/2005/8/layout/chevron2"/>
    <dgm:cxn modelId="{5EB96112-BEB6-4FB2-8762-0C62F8A7ABE6}" type="presParOf" srcId="{3AF23EE0-B067-44F2-8BFF-0F1A49A5B45F}" destId="{A9CD643F-2BBA-4C3E-9A5C-645386461976}" srcOrd="0" destOrd="0" presId="urn:microsoft.com/office/officeart/2005/8/layout/chevron2"/>
    <dgm:cxn modelId="{71AEAB98-8066-44AF-A2A4-E1AB8D2FC2CF}" type="presParOf" srcId="{A9CD643F-2BBA-4C3E-9A5C-645386461976}" destId="{A0845FD6-AA9E-49A3-849B-EC72B9AAC5A2}" srcOrd="0" destOrd="0" presId="urn:microsoft.com/office/officeart/2005/8/layout/chevron2"/>
    <dgm:cxn modelId="{022E3B1A-3D46-4D4E-B287-565602EF1B46}" type="presParOf" srcId="{A9CD643F-2BBA-4C3E-9A5C-645386461976}" destId="{8FDD616A-17DE-42F0-8288-11C1D263F10D}" srcOrd="1" destOrd="0" presId="urn:microsoft.com/office/officeart/2005/8/layout/chevron2"/>
    <dgm:cxn modelId="{3797CDAA-A8F6-4C75-B2FD-FA2E3717CCF4}" type="presParOf" srcId="{3AF23EE0-B067-44F2-8BFF-0F1A49A5B45F}" destId="{BE64A00A-B28F-4C50-9245-8439FA94BDDF}" srcOrd="1" destOrd="0" presId="urn:microsoft.com/office/officeart/2005/8/layout/chevron2"/>
    <dgm:cxn modelId="{07B18BFF-D809-491C-870E-0477376AA15F}" type="presParOf" srcId="{3AF23EE0-B067-44F2-8BFF-0F1A49A5B45F}" destId="{1A3CC136-473F-4F4A-B787-8C43918DD68C}" srcOrd="2" destOrd="0" presId="urn:microsoft.com/office/officeart/2005/8/layout/chevron2"/>
    <dgm:cxn modelId="{87666C2C-42A9-4BE1-AC75-D1047951ED30}" type="presParOf" srcId="{1A3CC136-473F-4F4A-B787-8C43918DD68C}" destId="{14BC3E41-2DC8-439B-868D-F5102745C7F1}" srcOrd="0" destOrd="0" presId="urn:microsoft.com/office/officeart/2005/8/layout/chevron2"/>
    <dgm:cxn modelId="{528E1831-5DC6-4786-9253-80C541A74427}" type="presParOf" srcId="{1A3CC136-473F-4F4A-B787-8C43918DD68C}" destId="{8800FBF9-BC28-4C1B-A8F8-C4693D56917C}" srcOrd="1" destOrd="0" presId="urn:microsoft.com/office/officeart/2005/8/layout/chevron2"/>
    <dgm:cxn modelId="{C9956682-3905-414C-863E-60E81A052890}" type="presParOf" srcId="{3AF23EE0-B067-44F2-8BFF-0F1A49A5B45F}" destId="{1077B573-FD0A-4065-869E-AE782CFF3789}" srcOrd="3" destOrd="0" presId="urn:microsoft.com/office/officeart/2005/8/layout/chevron2"/>
    <dgm:cxn modelId="{2D6AA431-8C9B-4A46-86B1-05970113080B}" type="presParOf" srcId="{3AF23EE0-B067-44F2-8BFF-0F1A49A5B45F}" destId="{CFF7E041-F546-49A9-A212-E1ABF99BE423}" srcOrd="4" destOrd="0" presId="urn:microsoft.com/office/officeart/2005/8/layout/chevron2"/>
    <dgm:cxn modelId="{B01A6486-6D08-49AE-A301-BBAF31B1B543}" type="presParOf" srcId="{CFF7E041-F546-49A9-A212-E1ABF99BE423}" destId="{5762BB55-ABC2-4139-ABAA-3F64FFAA1A69}" srcOrd="0" destOrd="0" presId="urn:microsoft.com/office/officeart/2005/8/layout/chevron2"/>
    <dgm:cxn modelId="{014C3B6C-6BE2-4E08-AA4A-7864858E18AC}" type="presParOf" srcId="{CFF7E041-F546-49A9-A212-E1ABF99BE423}" destId="{00183242-F396-4EAB-99DA-FBB9B5F516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939C3-0911-4AD5-A7FF-A893A8D8777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39AD9A-4672-4876-AEFC-31EBAB9477A4}">
      <dgm:prSet phldrT="[Текст]" custT="1"/>
      <dgm:spPr>
        <a:solidFill>
          <a:srgbClr val="92D050"/>
        </a:solidFill>
        <a:effectLst>
          <a:softEdge rad="127000"/>
        </a:effectLst>
      </dgm:spPr>
      <dgm:t>
        <a:bodyPr/>
        <a:lstStyle/>
        <a:p>
          <a:r>
            <a:rPr lang="ru-RU" sz="2800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Конкурс</a:t>
          </a:r>
        </a:p>
        <a:p>
          <a:r>
            <a:rPr lang="ru-RU" sz="2800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 «Я- исследователь»</a:t>
          </a:r>
        </a:p>
        <a:p>
          <a:r>
            <a:rPr lang="ru-RU" sz="2800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Победители регионального и лауреаты федерального  этапа</a:t>
          </a:r>
          <a:endParaRPr lang="ru-RU" sz="2800" b="1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59B4DB5-01D8-4FF3-8B29-28542E000A43}" type="parTrans" cxnId="{B5569F64-019F-48E4-A8D9-DF083B10DFE5}">
      <dgm:prSet/>
      <dgm:spPr/>
      <dgm:t>
        <a:bodyPr/>
        <a:lstStyle/>
        <a:p>
          <a:endParaRPr lang="ru-RU"/>
        </a:p>
      </dgm:t>
    </dgm:pt>
    <dgm:pt modelId="{1F12455D-2A85-44F9-9DA3-1D98174C5FDE}" type="sibTrans" cxnId="{B5569F64-019F-48E4-A8D9-DF083B10DFE5}">
      <dgm:prSet/>
      <dgm:spPr/>
      <dgm:t>
        <a:bodyPr/>
        <a:lstStyle/>
        <a:p>
          <a:endParaRPr lang="ru-RU"/>
        </a:p>
      </dgm:t>
    </dgm:pt>
    <dgm:pt modelId="{C5C8DB4E-E7B5-45C4-ADC4-87C0D181F197}">
      <dgm:prSet phldrT="[Текст]"/>
      <dgm:spPr>
        <a:solidFill>
          <a:srgbClr val="92D050"/>
        </a:solidFill>
        <a:effectLst>
          <a:softEdge rad="317500"/>
        </a:effectLst>
      </dgm:spPr>
      <dgm:t>
        <a:bodyPr/>
        <a:lstStyle/>
        <a:p>
          <a:r>
            <a:rPr lang="ru-RU" b="1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Лабовский</a:t>
          </a:r>
          <a:endParaRPr lang="ru-RU" b="1" cap="all" spc="0" dirty="0" smtClean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r>
            <a:rPr lang="ru-RU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Дмитрий</a:t>
          </a:r>
          <a:endParaRPr lang="ru-RU" b="1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764ABAD-1AAD-45FB-B8F4-47EE716E47B8}" type="parTrans" cxnId="{5B140172-8E48-41CD-A44E-F7B514CC565D}">
      <dgm:prSet/>
      <dgm:spPr/>
      <dgm:t>
        <a:bodyPr/>
        <a:lstStyle/>
        <a:p>
          <a:endParaRPr lang="ru-RU"/>
        </a:p>
      </dgm:t>
    </dgm:pt>
    <dgm:pt modelId="{0DCD1999-DA91-42BF-AED2-BCF63C19CAEC}" type="sibTrans" cxnId="{5B140172-8E48-41CD-A44E-F7B514CC565D}">
      <dgm:prSet/>
      <dgm:spPr/>
      <dgm:t>
        <a:bodyPr/>
        <a:lstStyle/>
        <a:p>
          <a:endParaRPr lang="ru-RU"/>
        </a:p>
      </dgm:t>
    </dgm:pt>
    <dgm:pt modelId="{DF81831F-E1A1-4F0B-8F00-7125079B9BCC}">
      <dgm:prSet phldrT="[Текст]"/>
      <dgm:spPr>
        <a:solidFill>
          <a:srgbClr val="92D050"/>
        </a:solidFill>
        <a:effectLst>
          <a:softEdge rad="317500"/>
        </a:effectLst>
      </dgm:spPr>
      <dgm:t>
        <a:bodyPr/>
        <a:lstStyle/>
        <a:p>
          <a:r>
            <a:rPr lang="ru-RU" b="1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Скорецкая</a:t>
          </a:r>
          <a:endParaRPr lang="ru-RU" b="1" cap="all" spc="0" dirty="0" smtClean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r>
            <a:rPr lang="ru-RU" b="1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Ульяна</a:t>
          </a:r>
          <a:endParaRPr lang="ru-RU" b="1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0422AFA-6A18-4F29-A0BD-2B1D51F10FC3}" type="parTrans" cxnId="{CE2C9970-8992-489E-91A0-A223F45E69B3}">
      <dgm:prSet/>
      <dgm:spPr/>
      <dgm:t>
        <a:bodyPr/>
        <a:lstStyle/>
        <a:p>
          <a:endParaRPr lang="ru-RU"/>
        </a:p>
      </dgm:t>
    </dgm:pt>
    <dgm:pt modelId="{5F37C2C5-986A-4890-AA9E-E2468B8A546B}" type="sibTrans" cxnId="{CE2C9970-8992-489E-91A0-A223F45E69B3}">
      <dgm:prSet/>
      <dgm:spPr/>
      <dgm:t>
        <a:bodyPr/>
        <a:lstStyle/>
        <a:p>
          <a:endParaRPr lang="ru-RU"/>
        </a:p>
      </dgm:t>
    </dgm:pt>
    <dgm:pt modelId="{029D0656-C5E4-4CF7-90B6-4E5AC4BC5989}">
      <dgm:prSet phldrT="[Текст]"/>
      <dgm:spPr>
        <a:solidFill>
          <a:srgbClr val="92D050"/>
        </a:solidFill>
        <a:effectLst>
          <a:softEdge rad="317500"/>
        </a:effectLst>
      </dgm:spPr>
      <dgm:t>
        <a:bodyPr/>
        <a:lstStyle/>
        <a:p>
          <a:r>
            <a:rPr lang="ru-RU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Суслопаров </a:t>
          </a:r>
        </a:p>
        <a:p>
          <a:r>
            <a:rPr lang="ru-RU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Денис</a:t>
          </a:r>
          <a:endParaRPr lang="ru-RU" b="1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6710704-1751-4FFE-AC92-D474E1417FEC}" type="parTrans" cxnId="{151FF513-4AD3-41CB-AFC3-A4E947CA2953}">
      <dgm:prSet/>
      <dgm:spPr/>
      <dgm:t>
        <a:bodyPr/>
        <a:lstStyle/>
        <a:p>
          <a:endParaRPr lang="ru-RU"/>
        </a:p>
      </dgm:t>
    </dgm:pt>
    <dgm:pt modelId="{08695D15-BA75-4F40-8A13-8C8199BF9C47}" type="sibTrans" cxnId="{151FF513-4AD3-41CB-AFC3-A4E947CA2953}">
      <dgm:prSet/>
      <dgm:spPr/>
      <dgm:t>
        <a:bodyPr/>
        <a:lstStyle/>
        <a:p>
          <a:endParaRPr lang="ru-RU"/>
        </a:p>
      </dgm:t>
    </dgm:pt>
    <dgm:pt modelId="{7708A0C6-4447-4B13-B667-256EC258BF2B}">
      <dgm:prSet/>
      <dgm:spPr/>
      <dgm:t>
        <a:bodyPr/>
        <a:lstStyle/>
        <a:p>
          <a:endParaRPr lang="ru-RU"/>
        </a:p>
      </dgm:t>
    </dgm:pt>
    <dgm:pt modelId="{BB230C22-7397-4104-9346-A61BFC3480B7}" type="parTrans" cxnId="{37D2495F-F6D3-4B7D-B5EA-C041F98FEFA0}">
      <dgm:prSet/>
      <dgm:spPr/>
      <dgm:t>
        <a:bodyPr/>
        <a:lstStyle/>
        <a:p>
          <a:endParaRPr lang="ru-RU"/>
        </a:p>
      </dgm:t>
    </dgm:pt>
    <dgm:pt modelId="{6092A7EA-B4F6-443B-ABFD-55C2F9FBCEF0}" type="sibTrans" cxnId="{37D2495F-F6D3-4B7D-B5EA-C041F98FEFA0}">
      <dgm:prSet/>
      <dgm:spPr/>
      <dgm:t>
        <a:bodyPr/>
        <a:lstStyle/>
        <a:p>
          <a:endParaRPr lang="ru-RU"/>
        </a:p>
      </dgm:t>
    </dgm:pt>
    <dgm:pt modelId="{6AC75926-2046-4B95-B5D9-929E6B1A005B}">
      <dgm:prSet/>
      <dgm:spPr/>
      <dgm:t>
        <a:bodyPr/>
        <a:lstStyle/>
        <a:p>
          <a:endParaRPr lang="ru-RU"/>
        </a:p>
      </dgm:t>
    </dgm:pt>
    <dgm:pt modelId="{5DF4778E-1017-4A8F-84A9-62D7568C9962}" type="parTrans" cxnId="{F9BC6431-A679-4BE2-AB24-E5EC71F64785}">
      <dgm:prSet/>
      <dgm:spPr/>
      <dgm:t>
        <a:bodyPr/>
        <a:lstStyle/>
        <a:p>
          <a:endParaRPr lang="ru-RU"/>
        </a:p>
      </dgm:t>
    </dgm:pt>
    <dgm:pt modelId="{A6CF02D0-734B-4476-8A18-D5F6EA0F8FDE}" type="sibTrans" cxnId="{F9BC6431-A679-4BE2-AB24-E5EC71F64785}">
      <dgm:prSet/>
      <dgm:spPr/>
      <dgm:t>
        <a:bodyPr/>
        <a:lstStyle/>
        <a:p>
          <a:endParaRPr lang="ru-RU"/>
        </a:p>
      </dgm:t>
    </dgm:pt>
    <dgm:pt modelId="{EECA3F93-3F50-4A5E-9995-AD388A027250}">
      <dgm:prSet/>
      <dgm:spPr/>
      <dgm:t>
        <a:bodyPr/>
        <a:lstStyle/>
        <a:p>
          <a:endParaRPr lang="ru-RU"/>
        </a:p>
      </dgm:t>
    </dgm:pt>
    <dgm:pt modelId="{2159C954-BED0-43DB-A043-81B964EAEF98}" type="parTrans" cxnId="{16F41B94-1EB4-47E0-90A3-5549B5F2A759}">
      <dgm:prSet/>
      <dgm:spPr/>
      <dgm:t>
        <a:bodyPr/>
        <a:lstStyle/>
        <a:p>
          <a:endParaRPr lang="ru-RU"/>
        </a:p>
      </dgm:t>
    </dgm:pt>
    <dgm:pt modelId="{FCA11F3A-534C-4B68-BF2F-F6CFB209498A}" type="sibTrans" cxnId="{16F41B94-1EB4-47E0-90A3-5549B5F2A759}">
      <dgm:prSet/>
      <dgm:spPr/>
      <dgm:t>
        <a:bodyPr/>
        <a:lstStyle/>
        <a:p>
          <a:endParaRPr lang="ru-RU"/>
        </a:p>
      </dgm:t>
    </dgm:pt>
    <dgm:pt modelId="{EA02A9C6-A3C7-4389-AC2C-EBAE14FDF79F}">
      <dgm:prSet/>
      <dgm:spPr>
        <a:solidFill>
          <a:srgbClr val="92D050"/>
        </a:solidFill>
        <a:effectLst>
          <a:softEdge rad="317500"/>
        </a:effectLst>
      </dgm:spPr>
      <dgm:t>
        <a:bodyPr/>
        <a:lstStyle/>
        <a:p>
          <a:r>
            <a:rPr lang="ru-RU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Попова</a:t>
          </a:r>
        </a:p>
        <a:p>
          <a:r>
            <a:rPr lang="ru-RU" b="1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Диана</a:t>
          </a:r>
          <a:endParaRPr lang="ru-RU" b="1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F66EF71-37A9-4DBD-AD1D-3CFBFB49B19A}" type="parTrans" cxnId="{5D02AEE4-5D3E-4720-B77A-2E7FAB005658}">
      <dgm:prSet/>
      <dgm:spPr/>
      <dgm:t>
        <a:bodyPr/>
        <a:lstStyle/>
        <a:p>
          <a:endParaRPr lang="ru-RU"/>
        </a:p>
      </dgm:t>
    </dgm:pt>
    <dgm:pt modelId="{2D5DFF17-0F61-4697-A55E-178B33467162}" type="sibTrans" cxnId="{5D02AEE4-5D3E-4720-B77A-2E7FAB005658}">
      <dgm:prSet/>
      <dgm:spPr/>
      <dgm:t>
        <a:bodyPr/>
        <a:lstStyle/>
        <a:p>
          <a:endParaRPr lang="ru-RU"/>
        </a:p>
      </dgm:t>
    </dgm:pt>
    <dgm:pt modelId="{827CE57D-28E5-4430-AC33-9AC7D83070A3}" type="pres">
      <dgm:prSet presAssocID="{430939C3-0911-4AD5-A7FF-A893A8D877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978BF9-56E2-4827-8415-CADFB2104360}" type="pres">
      <dgm:prSet presAssocID="{8839AD9A-4672-4876-AEFC-31EBAB9477A4}" presName="roof" presStyleLbl="dkBgShp" presStyleIdx="0" presStyleCnt="2" custScaleY="134444"/>
      <dgm:spPr/>
      <dgm:t>
        <a:bodyPr/>
        <a:lstStyle/>
        <a:p>
          <a:endParaRPr lang="ru-RU"/>
        </a:p>
      </dgm:t>
    </dgm:pt>
    <dgm:pt modelId="{B3BC9644-C532-4896-9263-8D988348A830}" type="pres">
      <dgm:prSet presAssocID="{8839AD9A-4672-4876-AEFC-31EBAB9477A4}" presName="pillars" presStyleCnt="0"/>
      <dgm:spPr/>
    </dgm:pt>
    <dgm:pt modelId="{21AA03B3-8705-4896-B658-949EFFECE5B2}" type="pres">
      <dgm:prSet presAssocID="{8839AD9A-4672-4876-AEFC-31EBAB9477A4}" presName="pillar1" presStyleLbl="node1" presStyleIdx="0" presStyleCnt="4" custScaleX="81187" custScaleY="81483" custLinFactNeighborX="-83" custLinFactNeighborY="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D971C-9609-4551-A235-4FB4496E47E7}" type="pres">
      <dgm:prSet presAssocID="{DF81831F-E1A1-4F0B-8F00-7125079B9BCC}" presName="pillarX" presStyleLbl="node1" presStyleIdx="1" presStyleCnt="4" custScaleX="74736" custScaleY="74603" custLinFactNeighborX="-1974" custLinFactNeighborY="9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76B0-2ADE-4946-9243-87C578E86C82}" type="pres">
      <dgm:prSet presAssocID="{029D0656-C5E4-4CF7-90B6-4E5AC4BC5989}" presName="pillarX" presStyleLbl="node1" presStyleIdx="2" presStyleCnt="4" custScaleX="82914" custScaleY="70899" custLinFactNeighborX="-4318" custLinFactNeighborY="1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8BBB0-9C22-4712-B111-5E1513C36E77}" type="pres">
      <dgm:prSet presAssocID="{EA02A9C6-A3C7-4389-AC2C-EBAE14FDF79F}" presName="pillarX" presStyleLbl="node1" presStyleIdx="3" presStyleCnt="4" custScaleX="62318" custScaleY="67989" custLinFactNeighborX="-3861" custLinFactNeighborY="12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CC99E-BCBC-4A48-9813-49A71C3945B2}" type="pres">
      <dgm:prSet presAssocID="{8839AD9A-4672-4876-AEFC-31EBAB9477A4}" presName="base" presStyleLbl="dkBgShp" presStyleIdx="1" presStyleCnt="2" custFlipVert="1" custScaleY="12190"/>
      <dgm:spPr/>
    </dgm:pt>
  </dgm:ptLst>
  <dgm:cxnLst>
    <dgm:cxn modelId="{F9BC6431-A679-4BE2-AB24-E5EC71F64785}" srcId="{430939C3-0911-4AD5-A7FF-A893A8D87776}" destId="{6AC75926-2046-4B95-B5D9-929E6B1A005B}" srcOrd="2" destOrd="0" parTransId="{5DF4778E-1017-4A8F-84A9-62D7568C9962}" sibTransId="{A6CF02D0-734B-4476-8A18-D5F6EA0F8FDE}"/>
    <dgm:cxn modelId="{285784FA-EFC4-4523-9E81-C2586444EEF9}" type="presOf" srcId="{029D0656-C5E4-4CF7-90B6-4E5AC4BC5989}" destId="{651676B0-2ADE-4946-9243-87C578E86C82}" srcOrd="0" destOrd="0" presId="urn:microsoft.com/office/officeart/2005/8/layout/hList3"/>
    <dgm:cxn modelId="{B5569F64-019F-48E4-A8D9-DF083B10DFE5}" srcId="{430939C3-0911-4AD5-A7FF-A893A8D87776}" destId="{8839AD9A-4672-4876-AEFC-31EBAB9477A4}" srcOrd="0" destOrd="0" parTransId="{D59B4DB5-01D8-4FF3-8B29-28542E000A43}" sibTransId="{1F12455D-2A85-44F9-9DA3-1D98174C5FDE}"/>
    <dgm:cxn modelId="{5B7CB1F9-57DD-4E26-A714-91CA5EB1252F}" type="presOf" srcId="{8839AD9A-4672-4876-AEFC-31EBAB9477A4}" destId="{5B978BF9-56E2-4827-8415-CADFB2104360}" srcOrd="0" destOrd="0" presId="urn:microsoft.com/office/officeart/2005/8/layout/hList3"/>
    <dgm:cxn modelId="{16F41B94-1EB4-47E0-90A3-5549B5F2A759}" srcId="{430939C3-0911-4AD5-A7FF-A893A8D87776}" destId="{EECA3F93-3F50-4A5E-9995-AD388A027250}" srcOrd="3" destOrd="0" parTransId="{2159C954-BED0-43DB-A043-81B964EAEF98}" sibTransId="{FCA11F3A-534C-4B68-BF2F-F6CFB209498A}"/>
    <dgm:cxn modelId="{37D2495F-F6D3-4B7D-B5EA-C041F98FEFA0}" srcId="{430939C3-0911-4AD5-A7FF-A893A8D87776}" destId="{7708A0C6-4447-4B13-B667-256EC258BF2B}" srcOrd="1" destOrd="0" parTransId="{BB230C22-7397-4104-9346-A61BFC3480B7}" sibTransId="{6092A7EA-B4F6-443B-ABFD-55C2F9FBCEF0}"/>
    <dgm:cxn modelId="{910F80F6-332E-48A1-B4BE-0E6CDEDCF792}" type="presOf" srcId="{430939C3-0911-4AD5-A7FF-A893A8D87776}" destId="{827CE57D-28E5-4430-AC33-9AC7D83070A3}" srcOrd="0" destOrd="0" presId="urn:microsoft.com/office/officeart/2005/8/layout/hList3"/>
    <dgm:cxn modelId="{151FF513-4AD3-41CB-AFC3-A4E947CA2953}" srcId="{8839AD9A-4672-4876-AEFC-31EBAB9477A4}" destId="{029D0656-C5E4-4CF7-90B6-4E5AC4BC5989}" srcOrd="2" destOrd="0" parTransId="{26710704-1751-4FFE-AC92-D474E1417FEC}" sibTransId="{08695D15-BA75-4F40-8A13-8C8199BF9C47}"/>
    <dgm:cxn modelId="{5D02AEE4-5D3E-4720-B77A-2E7FAB005658}" srcId="{8839AD9A-4672-4876-AEFC-31EBAB9477A4}" destId="{EA02A9C6-A3C7-4389-AC2C-EBAE14FDF79F}" srcOrd="3" destOrd="0" parTransId="{6F66EF71-37A9-4DBD-AD1D-3CFBFB49B19A}" sibTransId="{2D5DFF17-0F61-4697-A55E-178B33467162}"/>
    <dgm:cxn modelId="{5E8253C5-7A02-492C-BB1F-589F2D15A5CE}" type="presOf" srcId="{DF81831F-E1A1-4F0B-8F00-7125079B9BCC}" destId="{AC4D971C-9609-4551-A235-4FB4496E47E7}" srcOrd="0" destOrd="0" presId="urn:microsoft.com/office/officeart/2005/8/layout/hList3"/>
    <dgm:cxn modelId="{5B140172-8E48-41CD-A44E-F7B514CC565D}" srcId="{8839AD9A-4672-4876-AEFC-31EBAB9477A4}" destId="{C5C8DB4E-E7B5-45C4-ADC4-87C0D181F197}" srcOrd="0" destOrd="0" parTransId="{A764ABAD-1AAD-45FB-B8F4-47EE716E47B8}" sibTransId="{0DCD1999-DA91-42BF-AED2-BCF63C19CAEC}"/>
    <dgm:cxn modelId="{7A1E23ED-A58F-411F-B235-AA746913D2EA}" type="presOf" srcId="{C5C8DB4E-E7B5-45C4-ADC4-87C0D181F197}" destId="{21AA03B3-8705-4896-B658-949EFFECE5B2}" srcOrd="0" destOrd="0" presId="urn:microsoft.com/office/officeart/2005/8/layout/hList3"/>
    <dgm:cxn modelId="{CE2C9970-8992-489E-91A0-A223F45E69B3}" srcId="{8839AD9A-4672-4876-AEFC-31EBAB9477A4}" destId="{DF81831F-E1A1-4F0B-8F00-7125079B9BCC}" srcOrd="1" destOrd="0" parTransId="{A0422AFA-6A18-4F29-A0BD-2B1D51F10FC3}" sibTransId="{5F37C2C5-986A-4890-AA9E-E2468B8A546B}"/>
    <dgm:cxn modelId="{A3665BF8-357E-4EFE-B16D-84F0BD05177B}" type="presOf" srcId="{EA02A9C6-A3C7-4389-AC2C-EBAE14FDF79F}" destId="{6488BBB0-9C22-4712-B111-5E1513C36E77}" srcOrd="0" destOrd="0" presId="urn:microsoft.com/office/officeart/2005/8/layout/hList3"/>
    <dgm:cxn modelId="{A9AC9AD1-1E48-4752-818C-710C65CF08F3}" type="presParOf" srcId="{827CE57D-28E5-4430-AC33-9AC7D83070A3}" destId="{5B978BF9-56E2-4827-8415-CADFB2104360}" srcOrd="0" destOrd="0" presId="urn:microsoft.com/office/officeart/2005/8/layout/hList3"/>
    <dgm:cxn modelId="{6DE93366-2A8A-4BA5-9C1E-A3C6A6CA1CE7}" type="presParOf" srcId="{827CE57D-28E5-4430-AC33-9AC7D83070A3}" destId="{B3BC9644-C532-4896-9263-8D988348A830}" srcOrd="1" destOrd="0" presId="urn:microsoft.com/office/officeart/2005/8/layout/hList3"/>
    <dgm:cxn modelId="{537B63CB-CFA3-4417-A1CA-0EB6F6CB3FC5}" type="presParOf" srcId="{B3BC9644-C532-4896-9263-8D988348A830}" destId="{21AA03B3-8705-4896-B658-949EFFECE5B2}" srcOrd="0" destOrd="0" presId="urn:microsoft.com/office/officeart/2005/8/layout/hList3"/>
    <dgm:cxn modelId="{D5F0F5E5-28E5-48DA-AC6D-92A838983BE9}" type="presParOf" srcId="{B3BC9644-C532-4896-9263-8D988348A830}" destId="{AC4D971C-9609-4551-A235-4FB4496E47E7}" srcOrd="1" destOrd="0" presId="urn:microsoft.com/office/officeart/2005/8/layout/hList3"/>
    <dgm:cxn modelId="{1C94D478-CA58-41C7-89AC-426E7BDCFACD}" type="presParOf" srcId="{B3BC9644-C532-4896-9263-8D988348A830}" destId="{651676B0-2ADE-4946-9243-87C578E86C82}" srcOrd="2" destOrd="0" presId="urn:microsoft.com/office/officeart/2005/8/layout/hList3"/>
    <dgm:cxn modelId="{4A4D4AFE-BEDB-4F9B-9CC5-3F43C2F567BA}" type="presParOf" srcId="{B3BC9644-C532-4896-9263-8D988348A830}" destId="{6488BBB0-9C22-4712-B111-5E1513C36E77}" srcOrd="3" destOrd="0" presId="urn:microsoft.com/office/officeart/2005/8/layout/hList3"/>
    <dgm:cxn modelId="{A15FA99F-48F3-49C1-8D0E-F81BF76A3530}" type="presParOf" srcId="{827CE57D-28E5-4430-AC33-9AC7D83070A3}" destId="{8BFCC99E-BCBC-4A48-9813-49A71C3945B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414FFB-0D14-474F-A67D-09591346498F}">
      <dsp:nvSpPr>
        <dsp:cNvPr id="0" name=""/>
        <dsp:cNvSpPr/>
      </dsp:nvSpPr>
      <dsp:spPr>
        <a:xfrm>
          <a:off x="4393437" y="2048003"/>
          <a:ext cx="1983839" cy="33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08"/>
              </a:lnTo>
              <a:lnTo>
                <a:pt x="1983839" y="167508"/>
              </a:lnTo>
              <a:lnTo>
                <a:pt x="1983839" y="33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6F8B6-309D-426C-90E7-466116DBDB74}">
      <dsp:nvSpPr>
        <dsp:cNvPr id="0" name=""/>
        <dsp:cNvSpPr/>
      </dsp:nvSpPr>
      <dsp:spPr>
        <a:xfrm>
          <a:off x="4393437" y="2048003"/>
          <a:ext cx="561274" cy="33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08"/>
              </a:lnTo>
              <a:lnTo>
                <a:pt x="561274" y="167508"/>
              </a:lnTo>
              <a:lnTo>
                <a:pt x="561274" y="33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45F3E-6ECA-4C28-B2FF-242B733180D1}">
      <dsp:nvSpPr>
        <dsp:cNvPr id="0" name=""/>
        <dsp:cNvSpPr/>
      </dsp:nvSpPr>
      <dsp:spPr>
        <a:xfrm>
          <a:off x="3597289" y="2048003"/>
          <a:ext cx="796147" cy="330814"/>
        </a:xfrm>
        <a:custGeom>
          <a:avLst/>
          <a:gdLst/>
          <a:ahLst/>
          <a:cxnLst/>
          <a:rect l="0" t="0" r="0" b="0"/>
          <a:pathLst>
            <a:path>
              <a:moveTo>
                <a:pt x="796147" y="0"/>
              </a:moveTo>
              <a:lnTo>
                <a:pt x="796147" y="167508"/>
              </a:lnTo>
              <a:lnTo>
                <a:pt x="0" y="167508"/>
              </a:lnTo>
              <a:lnTo>
                <a:pt x="0" y="33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E7D5-F5DF-4BA3-BBBE-A91263609238}">
      <dsp:nvSpPr>
        <dsp:cNvPr id="0" name=""/>
        <dsp:cNvSpPr/>
      </dsp:nvSpPr>
      <dsp:spPr>
        <a:xfrm>
          <a:off x="2317049" y="2048003"/>
          <a:ext cx="2076387" cy="330814"/>
        </a:xfrm>
        <a:custGeom>
          <a:avLst/>
          <a:gdLst/>
          <a:ahLst/>
          <a:cxnLst/>
          <a:rect l="0" t="0" r="0" b="0"/>
          <a:pathLst>
            <a:path>
              <a:moveTo>
                <a:pt x="2076387" y="0"/>
              </a:moveTo>
              <a:lnTo>
                <a:pt x="2076387" y="167508"/>
              </a:lnTo>
              <a:lnTo>
                <a:pt x="0" y="167508"/>
              </a:lnTo>
              <a:lnTo>
                <a:pt x="0" y="330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3E4BD-1C4B-4A6A-9E03-626419C60BA7}">
      <dsp:nvSpPr>
        <dsp:cNvPr id="0" name=""/>
        <dsp:cNvSpPr/>
      </dsp:nvSpPr>
      <dsp:spPr>
        <a:xfrm>
          <a:off x="789206" y="0"/>
          <a:ext cx="7208460" cy="204800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Базовые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педагогические  принципы  эксперимента </a:t>
          </a:r>
          <a:endParaRPr lang="ru-RU" sz="3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89206" y="0"/>
        <a:ext cx="7208460" cy="2048003"/>
      </dsp:txXfrm>
    </dsp:sp>
    <dsp:sp modelId="{7063448D-0345-4FBF-AC4D-2888E0FFA1BD}">
      <dsp:nvSpPr>
        <dsp:cNvPr id="0" name=""/>
        <dsp:cNvSpPr/>
      </dsp:nvSpPr>
      <dsp:spPr>
        <a:xfrm>
          <a:off x="1853937" y="2378817"/>
          <a:ext cx="926224" cy="354633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доступность</a:t>
          </a:r>
          <a:endParaRPr lang="ru-RU" sz="4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853937" y="2378817"/>
        <a:ext cx="926224" cy="3546334"/>
      </dsp:txXfrm>
    </dsp:sp>
    <dsp:sp modelId="{D9930D80-4FD7-4630-ADF6-A9D4C890647B}">
      <dsp:nvSpPr>
        <dsp:cNvPr id="0" name=""/>
        <dsp:cNvSpPr/>
      </dsp:nvSpPr>
      <dsp:spPr>
        <a:xfrm>
          <a:off x="3106773" y="2378817"/>
          <a:ext cx="981032" cy="352588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научность</a:t>
          </a:r>
          <a:endParaRPr lang="ru-RU" sz="4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106773" y="2378817"/>
        <a:ext cx="981032" cy="3525882"/>
      </dsp:txXfrm>
    </dsp:sp>
    <dsp:sp modelId="{D6AC9A3D-143E-462E-9954-04B8B51F40BE}">
      <dsp:nvSpPr>
        <dsp:cNvPr id="0" name=""/>
        <dsp:cNvSpPr/>
      </dsp:nvSpPr>
      <dsp:spPr>
        <a:xfrm>
          <a:off x="4414417" y="2378817"/>
          <a:ext cx="1080587" cy="348218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системность</a:t>
          </a:r>
          <a:endParaRPr lang="ru-RU" sz="4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414417" y="2378817"/>
        <a:ext cx="1080587" cy="3482186"/>
      </dsp:txXfrm>
    </dsp:sp>
    <dsp:sp modelId="{1328C575-ED89-462D-B522-836159CD367E}">
      <dsp:nvSpPr>
        <dsp:cNvPr id="0" name=""/>
        <dsp:cNvSpPr/>
      </dsp:nvSpPr>
      <dsp:spPr>
        <a:xfrm>
          <a:off x="5821616" y="2378817"/>
          <a:ext cx="1111319" cy="345264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целесообраз-ность</a:t>
          </a:r>
          <a:endParaRPr lang="ru-RU" sz="4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821616" y="2378817"/>
        <a:ext cx="1111319" cy="3452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845FD6-AA9E-49A3-849B-EC72B9AAC5A2}">
      <dsp:nvSpPr>
        <dsp:cNvPr id="0" name=""/>
        <dsp:cNvSpPr/>
      </dsp:nvSpPr>
      <dsp:spPr>
        <a:xfrm rot="5400000">
          <a:off x="79185" y="-126563"/>
          <a:ext cx="1887634" cy="21407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эксперимент</a:t>
          </a:r>
          <a:endParaRPr lang="ru-RU" sz="2800" b="1" kern="1200" dirty="0">
            <a:solidFill>
              <a:srgbClr val="FF0000"/>
            </a:solidFill>
          </a:endParaRPr>
        </a:p>
      </dsp:txBody>
      <dsp:txXfrm rot="5400000">
        <a:off x="79185" y="-126563"/>
        <a:ext cx="1887634" cy="2140762"/>
      </dsp:txXfrm>
    </dsp:sp>
    <dsp:sp modelId="{8FDD616A-17DE-42F0-8288-11C1D263F10D}">
      <dsp:nvSpPr>
        <dsp:cNvPr id="0" name=""/>
        <dsp:cNvSpPr/>
      </dsp:nvSpPr>
      <dsp:spPr>
        <a:xfrm rot="5400000">
          <a:off x="3731066" y="-1613033"/>
          <a:ext cx="1227607" cy="4459737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2008 - 2009 гг.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Подготовительный этап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5400000">
        <a:off x="3731066" y="-1613033"/>
        <a:ext cx="1227607" cy="4459737"/>
      </dsp:txXfrm>
    </dsp:sp>
    <dsp:sp modelId="{14BC3E41-2DC8-439B-868D-F5102745C7F1}">
      <dsp:nvSpPr>
        <dsp:cNvPr id="0" name=""/>
        <dsp:cNvSpPr/>
      </dsp:nvSpPr>
      <dsp:spPr>
        <a:xfrm rot="5400000">
          <a:off x="82172" y="1569838"/>
          <a:ext cx="1887634" cy="2146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эксперимент</a:t>
          </a:r>
          <a:endParaRPr lang="ru-RU" sz="2400" b="1" kern="1200" dirty="0">
            <a:solidFill>
              <a:srgbClr val="FF0000"/>
            </a:solidFill>
          </a:endParaRPr>
        </a:p>
      </dsp:txBody>
      <dsp:txXfrm rot="5400000">
        <a:off x="82172" y="1569838"/>
        <a:ext cx="1887634" cy="2146734"/>
      </dsp:txXfrm>
    </dsp:sp>
    <dsp:sp modelId="{8800FBF9-BC28-4C1B-A8F8-C4693D56917C}">
      <dsp:nvSpPr>
        <dsp:cNvPr id="0" name=""/>
        <dsp:cNvSpPr/>
      </dsp:nvSpPr>
      <dsp:spPr>
        <a:xfrm rot="5400000">
          <a:off x="3748798" y="108881"/>
          <a:ext cx="1226962" cy="4438234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2009 г. -по сегодняшнее  время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Практический  этап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5400000">
        <a:off x="3748798" y="108881"/>
        <a:ext cx="1226962" cy="4438234"/>
      </dsp:txXfrm>
    </dsp:sp>
    <dsp:sp modelId="{5762BB55-ABC2-4139-ABAA-3F64FFAA1A69}">
      <dsp:nvSpPr>
        <dsp:cNvPr id="0" name=""/>
        <dsp:cNvSpPr/>
      </dsp:nvSpPr>
      <dsp:spPr>
        <a:xfrm rot="5400000">
          <a:off x="162542" y="3139723"/>
          <a:ext cx="1887634" cy="22757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/>
          </a:r>
          <a:br>
            <a:rPr lang="ru-RU" sz="2400" b="1" kern="1200" dirty="0" smtClean="0">
              <a:solidFill>
                <a:srgbClr val="FF0000"/>
              </a:solidFill>
            </a:rPr>
          </a:br>
          <a:r>
            <a:rPr lang="ru-RU" sz="2400" b="1" kern="1200" dirty="0" smtClean="0">
              <a:solidFill>
                <a:srgbClr val="FF0000"/>
              </a:solidFill>
            </a:rPr>
            <a:t>эксперимент</a:t>
          </a:r>
          <a:endParaRPr lang="ru-RU" sz="2400" b="1" kern="1200" dirty="0">
            <a:solidFill>
              <a:srgbClr val="FF0000"/>
            </a:solidFill>
          </a:endParaRPr>
        </a:p>
      </dsp:txBody>
      <dsp:txXfrm rot="5400000">
        <a:off x="162542" y="3139723"/>
        <a:ext cx="1887634" cy="2275737"/>
      </dsp:txXfrm>
    </dsp:sp>
    <dsp:sp modelId="{00183242-F396-4EAB-99DA-FBB9B5F516A2}">
      <dsp:nvSpPr>
        <dsp:cNvPr id="0" name=""/>
        <dsp:cNvSpPr/>
      </dsp:nvSpPr>
      <dsp:spPr>
        <a:xfrm rot="5400000">
          <a:off x="3798876" y="1692314"/>
          <a:ext cx="1226962" cy="4557509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</a:t>
          </a:r>
          <a:r>
            <a:rPr lang="ru-RU" sz="2400" b="1" kern="12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  </a:t>
          </a: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2012 г.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Аналитический  этап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 rot="5400000">
        <a:off x="3798876" y="1692314"/>
        <a:ext cx="1226962" cy="45575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78BF9-56E2-4827-8415-CADFB2104360}">
      <dsp:nvSpPr>
        <dsp:cNvPr id="0" name=""/>
        <dsp:cNvSpPr/>
      </dsp:nvSpPr>
      <dsp:spPr>
        <a:xfrm>
          <a:off x="0" y="-56076"/>
          <a:ext cx="7429552" cy="2160992"/>
        </a:xfrm>
        <a:prstGeom prst="rect">
          <a:avLst/>
        </a:prstGeom>
        <a:solidFill>
          <a:srgbClr val="92D050"/>
        </a:solidFill>
        <a:ln>
          <a:noFill/>
        </a:ln>
        <a:effectLst>
          <a:softEdge rad="1270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Конкурс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 «Я- исследователь»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Победители регионального и лауреаты федерального  этапа</a:t>
          </a:r>
          <a:endParaRPr lang="ru-RU" sz="2800" b="1" kern="1200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0" y="-56076"/>
        <a:ext cx="7429552" cy="2160992"/>
      </dsp:txXfrm>
    </dsp:sp>
    <dsp:sp modelId="{21AA03B3-8705-4896-B658-949EFFECE5B2}">
      <dsp:nvSpPr>
        <dsp:cNvPr id="0" name=""/>
        <dsp:cNvSpPr/>
      </dsp:nvSpPr>
      <dsp:spPr>
        <a:xfrm>
          <a:off x="0" y="2261149"/>
          <a:ext cx="2002756" cy="275041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Лабовский</a:t>
          </a:r>
          <a:endParaRPr lang="ru-RU" sz="2400" b="1" kern="1200" cap="all" spc="0" dirty="0" smtClean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Дмитрий</a:t>
          </a:r>
          <a:endParaRPr lang="ru-RU" sz="2400" b="1" kern="1200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0" y="2261149"/>
        <a:ext cx="2002756" cy="2750414"/>
      </dsp:txXfrm>
    </dsp:sp>
    <dsp:sp modelId="{AC4D971C-9609-4551-A235-4FB4496E47E7}">
      <dsp:nvSpPr>
        <dsp:cNvPr id="0" name=""/>
        <dsp:cNvSpPr/>
      </dsp:nvSpPr>
      <dsp:spPr>
        <a:xfrm>
          <a:off x="1954325" y="2582661"/>
          <a:ext cx="1843620" cy="2518183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Скорецкая</a:t>
          </a:r>
          <a:endParaRPr lang="ru-RU" sz="2400" b="1" kern="1200" cap="all" spc="0" dirty="0" smtClean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err="1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Ульяна</a:t>
          </a:r>
          <a:endParaRPr lang="ru-RU" sz="2400" b="1" kern="1200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954325" y="2582661"/>
        <a:ext cx="1843620" cy="2518183"/>
      </dsp:txXfrm>
    </dsp:sp>
    <dsp:sp modelId="{651676B0-2ADE-4946-9243-87C578E86C82}">
      <dsp:nvSpPr>
        <dsp:cNvPr id="0" name=""/>
        <dsp:cNvSpPr/>
      </dsp:nvSpPr>
      <dsp:spPr>
        <a:xfrm>
          <a:off x="3740122" y="2368354"/>
          <a:ext cx="2045358" cy="239315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Суслопаров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Денис</a:t>
          </a:r>
          <a:endParaRPr lang="ru-RU" sz="2400" b="1" kern="1200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740122" y="2368354"/>
        <a:ext cx="2045358" cy="2393157"/>
      </dsp:txXfrm>
    </dsp:sp>
    <dsp:sp modelId="{6488BBB0-9C22-4712-B111-5E1513C36E77}">
      <dsp:nvSpPr>
        <dsp:cNvPr id="0" name=""/>
        <dsp:cNvSpPr/>
      </dsp:nvSpPr>
      <dsp:spPr>
        <a:xfrm>
          <a:off x="5796754" y="2796968"/>
          <a:ext cx="1537287" cy="229493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Попова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Диана</a:t>
          </a:r>
          <a:endParaRPr lang="ru-RU" sz="2400" b="1" kern="1200" cap="all" spc="0" dirty="0">
            <a:ln w="9000" cmpd="sng">
              <a:solidFill>
                <a:srgbClr val="0070C0"/>
              </a:solidFill>
              <a:prstDash val="solid"/>
            </a:ln>
            <a:solidFill>
              <a:srgbClr val="FF000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796754" y="2796968"/>
        <a:ext cx="1537287" cy="2294931"/>
      </dsp:txXfrm>
    </dsp:sp>
    <dsp:sp modelId="{8BFCC99E-BCBC-4A48-9813-49A71C3945B2}">
      <dsp:nvSpPr>
        <dsp:cNvPr id="0" name=""/>
        <dsp:cNvSpPr/>
      </dsp:nvSpPr>
      <dsp:spPr>
        <a:xfrm flipV="1">
          <a:off x="0" y="5368208"/>
          <a:ext cx="7429552" cy="457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9" y="857232"/>
            <a:ext cx="785817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«Формирование   экологической  культуры  дошкольников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условиях интеграции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исследовательской, игровой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театрализованной  деятельности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на  основе  регионального  компонента»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3" name="Рисунок 2" descr="SDC153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642918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19923632">
            <a:off x="136105" y="595602"/>
            <a:ext cx="3974344" cy="1200329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 праздники</a:t>
            </a:r>
            <a:endParaRPr lang="ru-RU" sz="3600" b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DC121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91166">
            <a:off x="4694903" y="3159757"/>
            <a:ext cx="3898291" cy="3070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17859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«Мэтр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»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-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М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алый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 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э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кологический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Т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еатр</a:t>
            </a:r>
            <a:r>
              <a:rPr lang="ru-RU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 </a:t>
            </a: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р</a:t>
            </a:r>
            <a:r>
              <a:rPr lang="ru-RU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ебенка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pic>
        <p:nvPicPr>
          <p:cNvPr id="3" name="Рисунок 2" descr="Фото с флешки 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7620" y="214290"/>
            <a:ext cx="4857766" cy="6477021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714356"/>
            <a:ext cx="3281558" cy="3970318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Эксперимент-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Новая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Ступень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Познания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Наших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437"/>
            <a:ext cx="9144000" cy="6786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751038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МАДОУ ЦРР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№1</a:t>
            </a: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«Берёзка»</a:t>
            </a:r>
          </a:p>
          <a:p>
            <a:pPr algn="ctr"/>
            <a:endParaRPr lang="ru-RU" sz="3600" b="1" spc="50" dirty="0" smtClean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 подготовила:</a:t>
            </a:r>
          </a:p>
          <a:p>
            <a:pPr algn="ctr"/>
            <a:r>
              <a:rPr lang="ru-RU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Тупичкина</a:t>
            </a:r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Жанна  Александровна,</a:t>
            </a: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старший  воспитатель</a:t>
            </a:r>
          </a:p>
          <a:p>
            <a:pPr algn="ctr"/>
            <a:endParaRPr lang="ru-RU" sz="3600" b="1" spc="50" dirty="0" smtClean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п.Мостовской</a:t>
            </a:r>
          </a:p>
          <a:p>
            <a:pPr algn="ctr"/>
            <a:r>
              <a:rPr lang="ru-RU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2011г.</a:t>
            </a:r>
            <a:endParaRPr lang="ru-RU" sz="3600" b="1" cap="none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254"/>
            <a:ext cx="9144000" cy="6795492"/>
          </a:xfrm>
          <a:prstGeom prst="rect">
            <a:avLst/>
          </a:prstGeom>
        </p:spPr>
      </p:pic>
      <p:pic>
        <p:nvPicPr>
          <p:cNvPr id="4" name="Рисунок 3" descr="SDC101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642918"/>
            <a:ext cx="3571900" cy="407196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000496" y="571480"/>
            <a:ext cx="385765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  задач  активного  приобретения  детьми  навыков  экологической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культуры- главное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направление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эксперимента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DC101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0430" y="3428976"/>
            <a:ext cx="3714743" cy="3429024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6786547" y="3714752"/>
            <a:ext cx="235745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Играя,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ребенок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познает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</a:t>
            </a:r>
            <a:endParaRPr lang="ru-RU" sz="3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254"/>
            <a:ext cx="9144000" cy="679549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57126" y="785794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2000232" y="714356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2691"/>
            <a:ext cx="9144000" cy="6652617"/>
          </a:xfrm>
          <a:prstGeom prst="rect">
            <a:avLst/>
          </a:prstGeom>
        </p:spPr>
      </p:pic>
      <p:pic>
        <p:nvPicPr>
          <p:cNvPr id="4" name="Рисунок 3" descr="SDC120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785794"/>
            <a:ext cx="414340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DC121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857232"/>
            <a:ext cx="3643338" cy="2911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DC121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14612" y="3786166"/>
            <a:ext cx="4429156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2691"/>
            <a:ext cx="9144000" cy="66526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Рисунок 2" descr="SDC120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85786" y="642918"/>
            <a:ext cx="400052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SDC1203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1000108"/>
            <a:ext cx="3428992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71934" y="1500174"/>
            <a:ext cx="2286016" cy="163121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Фитоклумбы</a:t>
            </a:r>
            <a:endParaRPr lang="ru-RU" sz="2000" b="1" i="1" spc="5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4000" b="1" i="1" cap="none" spc="50" dirty="0" smtClean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4000" b="1" i="1" cap="none" spc="5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SDC1203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00298" y="3857604"/>
            <a:ext cx="428628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 rot="21353842">
            <a:off x="6348245" y="4474463"/>
            <a:ext cx="2617387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Участок  леса</a:t>
            </a:r>
            <a:endParaRPr lang="ru-RU" sz="48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5718"/>
            <a:ext cx="9144000" cy="6786563"/>
          </a:xfrm>
          <a:prstGeom prst="rect">
            <a:avLst/>
          </a:prstGeom>
        </p:spPr>
      </p:pic>
      <p:pic>
        <p:nvPicPr>
          <p:cNvPr id="3" name="Рисунок 2" descr="SDC1037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48187" y="2786058"/>
            <a:ext cx="4595813" cy="3464719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03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571480"/>
            <a:ext cx="4095745" cy="35719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1437"/>
            <a:ext cx="9144000" cy="678656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571604" y="642918"/>
          <a:ext cx="742955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254"/>
            <a:ext cx="9144000" cy="6795492"/>
          </a:xfrm>
          <a:prstGeom prst="rect">
            <a:avLst/>
          </a:prstGeom>
        </p:spPr>
      </p:pic>
      <p:pic>
        <p:nvPicPr>
          <p:cNvPr id="3" name="Рисунок 2" descr="SDC107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472" y="571480"/>
            <a:ext cx="8143900" cy="610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46</cp:revision>
  <dcterms:created xsi:type="dcterms:W3CDTF">2011-08-29T23:41:04Z</dcterms:created>
  <dcterms:modified xsi:type="dcterms:W3CDTF">2011-09-14T13:43:09Z</dcterms:modified>
</cp:coreProperties>
</file>