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7" r:id="rId12"/>
    <p:sldId id="25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A7A3-939E-47A2-BA19-F9FD17D20DC5}" type="datetimeFigureOut">
              <a:rPr lang="ru-RU" smtClean="0"/>
              <a:pPr/>
              <a:t>23.08.2011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F65C1-64D8-4901-80B0-E68F934298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1691ff0693081f6e8f1e3195ccca09f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57158" y="285728"/>
            <a:ext cx="8501122" cy="627426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ПРОЕКТ: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«Мы живем на Земле – мы живем в России»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детьми подготовительной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РЕЗУЛЬТАТИВНОСТЬ РЕАЛИЗАЦИИ ПРОЕКТА.</a:t>
            </a:r>
            <a:br>
              <a:rPr lang="ru-RU" b="1" u="sng" dirty="0" smtClean="0">
                <a:solidFill>
                  <a:srgbClr val="FF0000"/>
                </a:solidFill>
              </a:rPr>
            </a:br>
            <a:r>
              <a:rPr lang="ru-RU" sz="3100" dirty="0" smtClean="0"/>
              <a:t>Критерием эффективности работы с детьми может служить:</a:t>
            </a:r>
            <a:br>
              <a:rPr lang="ru-RU" sz="3100" dirty="0" smtClean="0"/>
            </a:br>
            <a:r>
              <a:rPr lang="ru-RU" sz="3100" dirty="0" smtClean="0"/>
              <a:t>Знание детей о гербе, флаге, гимне России.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Дети имеют представления о родном крае; его достопримечательностях.</a:t>
            </a:r>
          </a:p>
          <a:p>
            <a:r>
              <a:rPr lang="ru-RU" sz="3000" dirty="0" smtClean="0"/>
              <a:t>Умение находить флаг и герб России среди других.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Белый цвет – березка. </a:t>
            </a:r>
            <a:br>
              <a:rPr lang="ru-RU" sz="3600" dirty="0" smtClean="0"/>
            </a:br>
            <a:r>
              <a:rPr lang="ru-RU" sz="3600" dirty="0" smtClean="0"/>
              <a:t>Синий – неба цвет. </a:t>
            </a:r>
            <a:br>
              <a:rPr lang="ru-RU" sz="3600" dirty="0" smtClean="0"/>
            </a:br>
            <a:r>
              <a:rPr lang="ru-RU" sz="3600" dirty="0" smtClean="0"/>
              <a:t>Красная полоска – солнечный рассвет.</a:t>
            </a:r>
            <a:endParaRPr lang="ru-RU" sz="3600" dirty="0"/>
          </a:p>
        </p:txBody>
      </p:sp>
      <p:pic>
        <p:nvPicPr>
          <p:cNvPr id="4" name="Содержимое 3" descr="CIMG230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357290" y="1714488"/>
            <a:ext cx="6500858" cy="463430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Ты, моя Россия, неразлучна с нами.</a:t>
            </a:r>
            <a:br>
              <a:rPr lang="ru-RU" sz="3600" dirty="0" smtClean="0"/>
            </a:br>
            <a:r>
              <a:rPr lang="ru-RU" sz="3600" dirty="0" smtClean="0"/>
              <a:t>Ведь Россия наша – это мы с друзьями!</a:t>
            </a:r>
            <a:endParaRPr lang="ru-RU" sz="3600" dirty="0"/>
          </a:p>
        </p:txBody>
      </p:sp>
      <p:pic>
        <p:nvPicPr>
          <p:cNvPr id="4" name="Содержимое 3" descr="CIMG232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214414" y="1643050"/>
            <a:ext cx="6643734" cy="498280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u="sng" dirty="0" smtClean="0">
                <a:solidFill>
                  <a:srgbClr val="FF0000"/>
                </a:solidFill>
              </a:rPr>
              <a:t>Разработала и провела </a:t>
            </a:r>
            <a:br>
              <a:rPr lang="ru-RU" sz="4000" u="sng" dirty="0" smtClean="0">
                <a:solidFill>
                  <a:srgbClr val="FF0000"/>
                </a:solidFill>
              </a:rPr>
            </a:br>
            <a:r>
              <a:rPr lang="ru-RU" sz="4000" u="sng" dirty="0" smtClean="0">
                <a:solidFill>
                  <a:srgbClr val="FF0000"/>
                </a:solidFill>
              </a:rPr>
              <a:t>Черных Инна Николаевна.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проекта: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1.Учить узнавать изображение герба и флага России.</a:t>
            </a:r>
            <a:br>
              <a:rPr lang="ru-RU" sz="2700" dirty="0" smtClean="0"/>
            </a:br>
            <a:r>
              <a:rPr lang="ru-RU" sz="2700" dirty="0" smtClean="0"/>
              <a:t>2.Формировать умение находить герб и флаг нашей страны среди гербов и флагов других стран. </a:t>
            </a:r>
            <a:br>
              <a:rPr lang="ru-RU" sz="2700" dirty="0" smtClean="0"/>
            </a:br>
            <a:r>
              <a:rPr lang="ru-RU" sz="2700" dirty="0" smtClean="0"/>
              <a:t>3.Познакомить с символическим значением изображений на гербе нашей страны и символическим значением цветов российского флага.</a:t>
            </a:r>
            <a:br>
              <a:rPr lang="ru-RU" sz="2700" dirty="0" smtClean="0"/>
            </a:br>
            <a:r>
              <a:rPr lang="ru-RU" sz="2700" dirty="0" smtClean="0"/>
              <a:t>4.Познакомить с функциональным назначением герба и флага.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Задачи: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2200" dirty="0" smtClean="0"/>
              <a:t>Расширять представления детей о родном крае. </a:t>
            </a:r>
            <a:br>
              <a:rPr lang="ru-RU" sz="2200" dirty="0" smtClean="0"/>
            </a:br>
            <a:r>
              <a:rPr lang="ru-RU" sz="2200" dirty="0" smtClean="0"/>
              <a:t>Продолжать знакомить детей  с достопримечательностями региона, в котором живут дети.</a:t>
            </a:r>
            <a:br>
              <a:rPr lang="ru-RU" sz="2200" dirty="0" smtClean="0"/>
            </a:br>
            <a:r>
              <a:rPr lang="ru-RU" sz="2200" dirty="0" smtClean="0"/>
              <a:t>Углублять и уточнять представления о Родине – России. Поддерживать интерес детей к событиям, происходящим в стране, воспитывать чувство гордости за её достижения.</a:t>
            </a:r>
            <a:br>
              <a:rPr lang="ru-RU" sz="2200" dirty="0" smtClean="0"/>
            </a:b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Закреплять знания о флаге, гербе и гимне России (гимн исполняется во время праздника или другого торжественного события; когда звучит гимн, все встают, а мужчины и мальчики снимают головные уборы).</a:t>
            </a:r>
          </a:p>
          <a:p>
            <a:r>
              <a:rPr lang="ru-RU" sz="8000" dirty="0" smtClean="0"/>
              <a:t>Расширять представления детей о Москве – главном городе, столице России.</a:t>
            </a:r>
          </a:p>
          <a:p>
            <a:r>
              <a:rPr lang="ru-RU" sz="8000" dirty="0" smtClean="0"/>
              <a:t>Продолжать расширять знания детей о государственных праздниках.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ВИД ПРОЕКТА: </a:t>
            </a:r>
            <a:br>
              <a:rPr lang="ru-RU" sz="4000" b="1" u="sng" dirty="0" smtClean="0">
                <a:solidFill>
                  <a:srgbClr val="FF0000"/>
                </a:solidFill>
              </a:rPr>
            </a:br>
            <a:r>
              <a:rPr lang="ru-RU" sz="3100" dirty="0" smtClean="0"/>
              <a:t>познавательно-творческий, долгосрочный, групповой.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ВРЕМЯ РЕАЛИЗАЦИИ: </a:t>
            </a:r>
            <a:br>
              <a:rPr lang="ru-RU" b="1" u="sng" dirty="0" smtClean="0">
                <a:solidFill>
                  <a:srgbClr val="FF0000"/>
                </a:solidFill>
              </a:rPr>
            </a:br>
            <a:r>
              <a:rPr lang="ru-RU" sz="3100" dirty="0" smtClean="0"/>
              <a:t>февраль-март 2010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УЧАСТНИКИ ПРОЕКТА: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Дети подготовительной группы, воспитатели, музыкальный руководитель, логопед, родители воспитанников.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ПРОБЛЕМА: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Как найти флаг и герб среди других флагов и гербов разных стран?</a:t>
            </a:r>
          </a:p>
          <a:p>
            <a:r>
              <a:rPr lang="ru-RU" sz="3000" dirty="0" smtClean="0"/>
              <a:t>Нужен ли флаг и гимн нашему детскому саду?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285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ПРЕДВАРИТЕЛЬНАЯ РАБОТА: </a:t>
            </a:r>
            <a:r>
              <a:rPr lang="ru-RU" sz="3100" dirty="0" smtClean="0"/>
              <a:t>Разучивание стихов и песен о России, Родине.</a:t>
            </a:r>
            <a:br>
              <a:rPr lang="ru-RU" sz="3100" dirty="0" smtClean="0"/>
            </a:br>
            <a:r>
              <a:rPr lang="ru-RU" sz="3100" dirty="0" smtClean="0"/>
              <a:t>Беседы о России, о главном городе нашей страны, традициях, достопримечательностях.</a:t>
            </a:r>
            <a:r>
              <a:rPr lang="ru-RU" sz="4000" b="1" u="sng" dirty="0" smtClean="0">
                <a:solidFill>
                  <a:srgbClr val="FF0000"/>
                </a:solidFill>
              </a:rPr>
              <a:t/>
            </a:r>
            <a:br>
              <a:rPr lang="ru-RU" sz="4000" b="1" u="sng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57187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Рассмотреть иллюстрации с изображением природы России.</a:t>
            </a:r>
          </a:p>
          <a:p>
            <a:r>
              <a:rPr lang="ru-RU" sz="3000" dirty="0" smtClean="0"/>
              <a:t>Показать детям герб, флаг России и рассказать где их можно встретить.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МЕТОДЫ И ПРИЁМЫ: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smtClean="0"/>
              <a:t>Игры, рисунки, обыгрывание различных ситуаций по данной теме.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200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ПРОЕКТ: «Мы живем на Земле – мы живем в России»</vt:lpstr>
      <vt:lpstr>Цель проекта: 1.Учить узнавать изображение герба и флага России. 2.Формировать умение находить герб и флаг нашей страны среди гербов и флагов других стран.  3.Познакомить с символическим значением изображений на гербе нашей страны и символическим значением цветов российского флага. 4.Познакомить с функциональным назначением герба и флага.   </vt:lpstr>
      <vt:lpstr>Задачи: Расширять представления детей о родном крае.  Продолжать знакомить детей  с достопримечательностями региона, в котором живут дети. Углублять и уточнять представления о Родине – России. Поддерживать интерес детей к событиям, происходящим в стране, воспитывать чувство гордости за её достижения. </vt:lpstr>
      <vt:lpstr>ВИД ПРОЕКТА:  познавательно-творческий, долгосрочный, групповой.</vt:lpstr>
      <vt:lpstr>ВРЕМЯ РЕАЛИЗАЦИИ:  февраль-март 2010 </vt:lpstr>
      <vt:lpstr>УЧАСТНИКИ ПРОЕКТА:  </vt:lpstr>
      <vt:lpstr>ПРОБЛЕМА:  </vt:lpstr>
      <vt:lpstr>ПРЕДВАРИТЕЛЬНАЯ РАБОТА: Разучивание стихов и песен о России, Родине. Беседы о России, о главном городе нашей страны, традициях, достопримечательностях.  </vt:lpstr>
      <vt:lpstr>МЕТОДЫ И ПРИЁМЫ: </vt:lpstr>
      <vt:lpstr>РЕЗУЛЬТАТИВНОСТЬ РЕАЛИЗАЦИИ ПРОЕКТА. Критерием эффективности работы с детьми может служить: Знание детей о гербе, флаге, гимне России.  </vt:lpstr>
      <vt:lpstr>Белый цвет – березка.  Синий – неба цвет.  Красная полоска – солнечный рассвет.</vt:lpstr>
      <vt:lpstr>Ты, моя Россия, неразлучна с нами. Ведь Россия наша – это мы с друзьями!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«Мы живем на Земле – мы живем в России»</dc:title>
  <dc:creator>Admin</dc:creator>
  <cp:lastModifiedBy>Admin</cp:lastModifiedBy>
  <cp:revision>7</cp:revision>
  <dcterms:created xsi:type="dcterms:W3CDTF">2009-12-04T09:45:15Z</dcterms:created>
  <dcterms:modified xsi:type="dcterms:W3CDTF">2011-08-23T15:30:05Z</dcterms:modified>
</cp:coreProperties>
</file>