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"/>
  </p:notesMasterIdLst>
  <p:sldIdLst>
    <p:sldId id="256" r:id="rId2"/>
    <p:sldId id="333" r:id="rId3"/>
    <p:sldId id="326" r:id="rId4"/>
    <p:sldId id="331" r:id="rId5"/>
    <p:sldId id="340" r:id="rId6"/>
    <p:sldId id="30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E9789B-FDCF-4834-AB87-06EAA0940F50}">
          <p14:sldIdLst>
            <p14:sldId id="256"/>
          </p14:sldIdLst>
        </p14:section>
        <p14:section name="Раздел без заголовка" id="{872E773C-2D54-48E0-913B-2EEDF5CA5FD5}">
          <p14:sldIdLst>
            <p14:sldId id="333"/>
            <p14:sldId id="326"/>
            <p14:sldId id="331"/>
            <p14:sldId id="340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818"/>
    <a:srgbClr val="0F6FC6"/>
    <a:srgbClr val="FFFF00"/>
    <a:srgbClr val="67050E"/>
    <a:srgbClr val="006666"/>
    <a:srgbClr val="141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28" autoAdjust="0"/>
  </p:normalViewPr>
  <p:slideViewPr>
    <p:cSldViewPr>
      <p:cViewPr>
        <p:scale>
          <a:sx n="70" d="100"/>
          <a:sy n="70" d="100"/>
        </p:scale>
        <p:origin x="-197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19DA4-075A-4B5A-B09F-D83AE6223664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17656-81B8-4F89-9A6F-0723C2C65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8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7656-81B8-4F89-9A6F-0723C2C65EF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13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7656-81B8-4F89-9A6F-0723C2C65EF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6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7656-81B8-4F89-9A6F-0723C2C65EF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53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600F-E3F9-4286-AA85-15993E0B666B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BE600F-E3F9-4286-AA85-15993E0B666B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B93E43-4F24-4852-8FB2-983B8FF3E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openxmlformats.org/officeDocument/2006/relationships/image" Target="../media/image8.png"/><Relationship Id="rId4" Type="http://schemas.openxmlformats.org/officeDocument/2006/relationships/slide" Target="slide6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slide" Target="slide3.xm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7772400" cy="147002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cap="none" dirty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  <a:t>ГБОУ  ВПО  «Московский городской  педагогический университет»</a:t>
            </a:r>
            <a:br>
              <a:rPr lang="ru-RU" sz="2000" cap="none" dirty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2000" cap="none" dirty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  <a:t>Педагогический </a:t>
            </a:r>
            <a:r>
              <a:rPr lang="ru-RU" sz="2000" cap="none" dirty="0" smtClean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  <a:t>факультет</a:t>
            </a:r>
            <a:r>
              <a:rPr lang="en-US" sz="2000" cap="none" dirty="0" smtClean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en-US" sz="2000" cap="none" dirty="0" smtClean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2000" cap="none" dirty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  <a:t>Курсы повышения квалификации работников образования</a:t>
            </a:r>
            <a:br>
              <a:rPr lang="ru-RU" sz="2000" cap="none" dirty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2000" cap="none" dirty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  <a:t>«Компьютерная грамотность: первая ступень»</a:t>
            </a:r>
            <a:r>
              <a:rPr lang="ru-RU" sz="2400" cap="none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400" cap="none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n-US" sz="24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en-US" sz="24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3200" cap="none" dirty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  <a:t>Познавательная экологическая игра </a:t>
            </a:r>
            <a:br>
              <a:rPr lang="ru-RU" sz="3200" cap="none" dirty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4400" cap="none" dirty="0" smtClean="0">
                <a:ln w="50800"/>
                <a:solidFill>
                  <a:schemeClr val="accent3">
                    <a:lumMod val="50000"/>
                  </a:schemeClr>
                </a:solidFill>
                <a:effectLst/>
              </a:rPr>
              <a:t>«Школа Мудрого Филина»</a:t>
            </a:r>
            <a:endParaRPr lang="ru-RU" sz="4400" cap="none" dirty="0">
              <a:ln w="50800"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9144000" cy="9144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Выполнил:   Макаренкова М.А.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ГБОУ СОШ №1151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Преподаватель:  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доцент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Боровская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Е.Р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2013-2014 уч.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год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58671"/>
            <a:ext cx="7704855" cy="577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1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65" y="114874"/>
            <a:ext cx="8990835" cy="6743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27584" y="44624"/>
            <a:ext cx="576064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Выбери для рассказа</a:t>
            </a:r>
            <a:endParaRPr lang="ru-RU" sz="4000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вал 2">
            <a:hlinkClick r:id="rId5" action="ppaction://hlinksldjump"/>
          </p:cNvPr>
          <p:cNvSpPr/>
          <p:nvPr/>
        </p:nvSpPr>
        <p:spPr>
          <a:xfrm>
            <a:off x="6804248" y="188640"/>
            <a:ext cx="2359766" cy="2160240"/>
          </a:xfrm>
          <a:prstGeom prst="ellipse">
            <a:avLst/>
          </a:prstGeom>
          <a:solidFill>
            <a:srgbClr val="0F6FC6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" action="ppaction://noaction"/>
          </p:cNvPr>
          <p:cNvSpPr/>
          <p:nvPr/>
        </p:nvSpPr>
        <p:spPr>
          <a:xfrm>
            <a:off x="179512" y="1729712"/>
            <a:ext cx="1539923" cy="1238470"/>
          </a:xfrm>
          <a:prstGeom prst="ellipse">
            <a:avLst/>
          </a:prstGeom>
          <a:solidFill>
            <a:srgbClr val="0F6FC6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27584" y="980728"/>
            <a:ext cx="2088232" cy="8891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07904" y="1053615"/>
            <a:ext cx="1202432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139952" y="3427242"/>
            <a:ext cx="1656184" cy="5058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noaction"/>
          </p:cNvPr>
          <p:cNvSpPr/>
          <p:nvPr/>
        </p:nvSpPr>
        <p:spPr>
          <a:xfrm>
            <a:off x="965564" y="1124744"/>
            <a:ext cx="2135663" cy="843271"/>
          </a:xfrm>
          <a:prstGeom prst="ellipse">
            <a:avLst/>
          </a:prstGeom>
          <a:solidFill>
            <a:schemeClr val="bg2">
              <a:lumMod val="60000"/>
              <a:lumOff val="4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/>
          </p:cNvPr>
          <p:cNvSpPr/>
          <p:nvPr/>
        </p:nvSpPr>
        <p:spPr>
          <a:xfrm>
            <a:off x="3635897" y="980728"/>
            <a:ext cx="1467914" cy="1128666"/>
          </a:xfrm>
          <a:prstGeom prst="ellipse">
            <a:avLst/>
          </a:prstGeom>
          <a:solidFill>
            <a:srgbClr val="0F6FC6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noaction"/>
          </p:cNvPr>
          <p:cNvSpPr/>
          <p:nvPr/>
        </p:nvSpPr>
        <p:spPr>
          <a:xfrm>
            <a:off x="755576" y="836712"/>
            <a:ext cx="2736304" cy="1131303"/>
          </a:xfrm>
          <a:prstGeom prst="ellipse">
            <a:avLst/>
          </a:prstGeom>
          <a:solidFill>
            <a:srgbClr val="0F6FC6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noaction"/>
          </p:cNvPr>
          <p:cNvSpPr/>
          <p:nvPr/>
        </p:nvSpPr>
        <p:spPr>
          <a:xfrm>
            <a:off x="3923928" y="2996952"/>
            <a:ext cx="2016224" cy="1008112"/>
          </a:xfrm>
          <a:prstGeom prst="ellipse">
            <a:avLst/>
          </a:prstGeom>
          <a:solidFill>
            <a:srgbClr val="0F6FC6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5" action="ppaction://hlinksldjump"/>
          </p:cNvPr>
          <p:cNvSpPr/>
          <p:nvPr/>
        </p:nvSpPr>
        <p:spPr>
          <a:xfrm>
            <a:off x="6956648" y="341040"/>
            <a:ext cx="2359766" cy="2160240"/>
          </a:xfrm>
          <a:prstGeom prst="ellipse">
            <a:avLst/>
          </a:prstGeom>
          <a:solidFill>
            <a:srgbClr val="0F6FC6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5" action="ppaction://hlinksldjump"/>
          </p:cNvPr>
          <p:cNvSpPr/>
          <p:nvPr/>
        </p:nvSpPr>
        <p:spPr>
          <a:xfrm>
            <a:off x="7077363" y="404664"/>
            <a:ext cx="2359766" cy="2160240"/>
          </a:xfrm>
          <a:prstGeom prst="ellipse">
            <a:avLst/>
          </a:prstGeom>
          <a:solidFill>
            <a:srgbClr val="0F6FC6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6648" y="5013176"/>
            <a:ext cx="179181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9048" y="5165576"/>
            <a:ext cx="179181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3140969"/>
            <a:ext cx="28803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937" y="3293369"/>
            <a:ext cx="28803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264568"/>
            <a:ext cx="216024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7154" y="4733529"/>
            <a:ext cx="914070" cy="7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5885656"/>
            <a:ext cx="914400" cy="56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269" y="2571057"/>
            <a:ext cx="2196977" cy="121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20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09" t="18784" r="13763" b="11983"/>
          <a:stretch/>
        </p:blipFill>
        <p:spPr>
          <a:xfrm>
            <a:off x="370064" y="1408157"/>
            <a:ext cx="4988554" cy="3649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060057" y="6165304"/>
            <a:ext cx="83388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выбор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C:\Users\user\Documents\курсы2013-осень\-Презентация Макаренкова М.А - копия (2)\схема модель для рассказа о животном (1)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1902" y="5858983"/>
            <a:ext cx="1328969" cy="8816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ocuments\курсы2013-осень\-Презентация Макаренкова М.А - копия (2)\схема модель для рассказа о животном (1).jpg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E7E4B9"/>
              </a:clrFrom>
              <a:clrTo>
                <a:srgbClr val="E7E4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6908" y="100187"/>
            <a:ext cx="880304" cy="7938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ocuments\курсы2013-осень\-Презентация Макаренкова М.А - копия (2)\схема модель для рассказа о животном (1).jpg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EAE7BA"/>
              </a:clrFrom>
              <a:clrTo>
                <a:srgbClr val="EAE7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0303" y="100187"/>
            <a:ext cx="808381" cy="7803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ocuments\курсы2013-осень\-Презентация Макаренкова М.А - копия (2)\схема модель для рассказа о животном (1).jp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E4E1B4"/>
              </a:clrFrom>
              <a:clrTo>
                <a:srgbClr val="E4E1B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6790" y="114431"/>
            <a:ext cx="2143378" cy="14550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ocuments\курсы2013-осень\-Презентация Макаренкова М.А - копия (2)\схема модель для рассказа о животном (1).jpg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E2E0B0"/>
              </a:clrFrom>
              <a:clrTo>
                <a:srgbClr val="E2E0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8800" y="1547557"/>
            <a:ext cx="1844245" cy="113403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ocuments\курсы2013-осень\-Презентация Макаренкова М.А - копия (2)\схема модель для рассказа о животном (1).jpg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E9E5B8"/>
              </a:clrFrom>
              <a:clrTo>
                <a:srgbClr val="E9E5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6933" y="2307869"/>
            <a:ext cx="1602769" cy="7474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clrChange>
              <a:clrFrom>
                <a:srgbClr val="FBFACE"/>
              </a:clrFrom>
              <a:clrTo>
                <a:srgbClr val="FBFA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4370" y="3089336"/>
            <a:ext cx="2315184" cy="1255391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12" cstate="email">
            <a:clrChange>
              <a:clrFrom>
                <a:srgbClr val="EEEBC0"/>
              </a:clrFrom>
              <a:clrTo>
                <a:srgbClr val="EEEB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9402" y="4555238"/>
            <a:ext cx="1535723" cy="1005054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13" cstate="email">
            <a:clrChange>
              <a:clrFrom>
                <a:srgbClr val="F4F0C3"/>
              </a:clrFrom>
              <a:clrTo>
                <a:srgbClr val="F4F0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7021" y="4897810"/>
            <a:ext cx="1472992" cy="943458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4137212" y="497097"/>
            <a:ext cx="48309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428684" y="497097"/>
            <a:ext cx="144327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0" idx="0"/>
          </p:cNvCxnSpPr>
          <p:nvPr/>
        </p:nvCxnSpPr>
        <p:spPr>
          <a:xfrm flipH="1">
            <a:off x="6560923" y="1268760"/>
            <a:ext cx="445463" cy="2787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429325" y="2114574"/>
            <a:ext cx="483091" cy="1932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2" idx="6"/>
          </p:cNvCxnSpPr>
          <p:nvPr/>
        </p:nvCxnSpPr>
        <p:spPr>
          <a:xfrm flipH="1">
            <a:off x="8029554" y="3079971"/>
            <a:ext cx="589069" cy="637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7006386" y="4344727"/>
            <a:ext cx="297814" cy="4210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4" idx="2"/>
          </p:cNvCxnSpPr>
          <p:nvPr/>
        </p:nvCxnSpPr>
        <p:spPr>
          <a:xfrm>
            <a:off x="7207897" y="5057765"/>
            <a:ext cx="339124" cy="311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547021" y="5804965"/>
            <a:ext cx="293976" cy="288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Стрелка вниз 3">
            <a:hlinkClick r:id="" action="ppaction://noaction"/>
          </p:cNvPr>
          <p:cNvSpPr/>
          <p:nvPr/>
        </p:nvSpPr>
        <p:spPr>
          <a:xfrm>
            <a:off x="467544" y="6160078"/>
            <a:ext cx="242316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224889" cy="541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Об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авторе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65440" y="1484784"/>
            <a:ext cx="5411016" cy="5040560"/>
          </a:xfrm>
        </p:spPr>
        <p:txBody>
          <a:bodyPr>
            <a:normAutofit/>
          </a:bodyPr>
          <a:lstStyle/>
          <a:p>
            <a:pPr algn="l"/>
            <a:endParaRPr lang="ru-RU" sz="3200" dirty="0" smtClean="0">
              <a:latin typeface="Cambria" pitchFamily="18" charset="0"/>
            </a:endParaRPr>
          </a:p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Макаренкова </a:t>
            </a:r>
          </a:p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Марина Александровна</a:t>
            </a:r>
          </a:p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ГБОУ СОШ №1151 </a:t>
            </a:r>
          </a:p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Воспитатель</a:t>
            </a:r>
          </a:p>
          <a:p>
            <a:pPr algn="l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	marina-499@mail.ru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844823"/>
            <a:ext cx="2160240" cy="383295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746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2220</TotalTime>
  <Words>44</Words>
  <Application>Microsoft Office PowerPoint</Application>
  <PresentationFormat>Экран (4:3)</PresentationFormat>
  <Paragraphs>18</Paragraphs>
  <Slides>6</Slides>
  <Notes>3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ГБОУ  ВПО  «Московский городской  педагогический университет» Педагогический факультет Курсы повышения квалификации работников образования «Компьютерная грамотность: первая ступень»  Познавательная экологическая игра  «Школа Мудрого Филина»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Об авторе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«Школа Мудрого Филина»</dc:title>
  <dc:creator>DELSI</dc:creator>
  <cp:lastModifiedBy>DELSI</cp:lastModifiedBy>
  <cp:revision>222</cp:revision>
  <dcterms:created xsi:type="dcterms:W3CDTF">2013-10-18T13:27:49Z</dcterms:created>
  <dcterms:modified xsi:type="dcterms:W3CDTF">2013-11-23T16:18:26Z</dcterms:modified>
</cp:coreProperties>
</file>