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8" r:id="rId6"/>
    <p:sldId id="269" r:id="rId7"/>
    <p:sldId id="266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00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7BAE6-C3BB-4828-A2D5-CEDD2AAA8C7A}" type="doc">
      <dgm:prSet loTypeId="urn:microsoft.com/office/officeart/2005/8/layout/orgChart1" loCatId="hierarchy" qsTypeId="urn:microsoft.com/office/officeart/2005/8/quickstyle/3d2" qsCatId="3D" csTypeId="urn:microsoft.com/office/officeart/2005/8/colors/accent2_4" csCatId="accent2" phldr="1"/>
      <dgm:spPr/>
    </dgm:pt>
    <dgm:pt modelId="{3FE1E90E-93ED-436B-B490-061DAE9C2AD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9CCFF"/>
        </a:solidFill>
      </dgm:spPr>
      <dgm:t>
        <a:bodyPr>
          <a:sp3d extrusionH="57150">
            <a:bevelT w="38100" h="38100" prst="slope"/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spc="0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rPr>
            <a:t>ЭТАПЫ</a:t>
          </a:r>
        </a:p>
      </dgm:t>
    </dgm:pt>
    <dgm:pt modelId="{7C94BD8A-6DAA-4AE0-979B-24D66652C8F9}" type="parTrans" cxnId="{2D3ADCE8-A775-4FC4-BD9C-220F732B95EE}">
      <dgm:prSet/>
      <dgm:spPr/>
      <dgm:t>
        <a:bodyPr/>
        <a:lstStyle/>
        <a:p>
          <a:endParaRPr lang="ru-RU"/>
        </a:p>
      </dgm:t>
    </dgm:pt>
    <dgm:pt modelId="{D673188A-E96F-4B13-9035-952576BA1781}" type="sibTrans" cxnId="{2D3ADCE8-A775-4FC4-BD9C-220F732B95EE}">
      <dgm:prSet/>
      <dgm:spPr/>
      <dgm:t>
        <a:bodyPr/>
        <a:lstStyle/>
        <a:p>
          <a:endParaRPr lang="ru-RU"/>
        </a:p>
      </dgm:t>
    </dgm:pt>
    <dgm:pt modelId="{4D07A2A9-53AF-45FC-9A96-BF421FAF9963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 </a:t>
          </a:r>
          <a:r>
            <a:rPr kumimoji="0" lang="ru-RU" sz="32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gm:t>
    </dgm:pt>
    <dgm:pt modelId="{63DE588F-B150-495C-A106-DEE089AEC912}" type="parTrans" cxnId="{75A64878-0F21-40B7-9EE5-09386C05C2F7}">
      <dgm:prSet/>
      <dgm:spPr/>
      <dgm:t>
        <a:bodyPr/>
        <a:lstStyle/>
        <a:p>
          <a:endParaRPr lang="ru-RU"/>
        </a:p>
      </dgm:t>
    </dgm:pt>
    <dgm:pt modelId="{49CC4FFC-854D-4C20-91EA-9626B525C1FB}" type="sibTrans" cxnId="{75A64878-0F21-40B7-9EE5-09386C05C2F7}">
      <dgm:prSet/>
      <dgm:spPr/>
      <dgm:t>
        <a:bodyPr/>
        <a:lstStyle/>
        <a:p>
          <a:endParaRPr lang="ru-RU"/>
        </a:p>
      </dgm:t>
    </dgm:pt>
    <dgm:pt modelId="{CA480626-F565-4411-915C-E0877942E107}">
      <dgm:prSet/>
      <dgm:spPr>
        <a:solidFill>
          <a:srgbClr val="99CC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 с историей Олимпийских игр</a:t>
          </a:r>
        </a:p>
      </dgm:t>
    </dgm:pt>
    <dgm:pt modelId="{8194161D-F920-48B9-AE48-581A1F8819E5}" type="parTrans" cxnId="{DD9F492B-BE5D-4E25-BC4D-0481CD5852DE}">
      <dgm:prSet/>
      <dgm:spPr/>
      <dgm:t>
        <a:bodyPr/>
        <a:lstStyle/>
        <a:p>
          <a:endParaRPr lang="ru-RU"/>
        </a:p>
      </dgm:t>
    </dgm:pt>
    <dgm:pt modelId="{8CC0F4BF-5991-42B4-8952-8BD5F053F9FA}" type="sibTrans" cxnId="{DD9F492B-BE5D-4E25-BC4D-0481CD5852DE}">
      <dgm:prSet/>
      <dgm:spPr/>
      <dgm:t>
        <a:bodyPr/>
        <a:lstStyle/>
        <a:p>
          <a:endParaRPr lang="ru-RU"/>
        </a:p>
      </dgm:t>
    </dgm:pt>
    <dgm:pt modelId="{AABC007B-7D48-4A43-897F-44CB34F2973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II </a:t>
          </a:r>
          <a:r>
            <a:rPr kumimoji="0" lang="ru-RU" sz="2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gm:t>
    </dgm:pt>
    <dgm:pt modelId="{F02F51D9-6EAF-4040-BF5B-43D0358A84AC}" type="parTrans" cxnId="{794249DE-6301-411B-8DF1-F1FEBB276287}">
      <dgm:prSet/>
      <dgm:spPr/>
      <dgm:t>
        <a:bodyPr/>
        <a:lstStyle/>
        <a:p>
          <a:endParaRPr lang="ru-RU"/>
        </a:p>
      </dgm:t>
    </dgm:pt>
    <dgm:pt modelId="{793D6A22-9AA0-4CC0-9316-70AECFAC018E}" type="sibTrans" cxnId="{794249DE-6301-411B-8DF1-F1FEBB276287}">
      <dgm:prSet/>
      <dgm:spPr/>
      <dgm:t>
        <a:bodyPr/>
        <a:lstStyle/>
        <a:p>
          <a:endParaRPr lang="ru-RU"/>
        </a:p>
      </dgm:t>
    </dgm:pt>
    <dgm:pt modelId="{19B3C561-4177-4CCA-B821-4530EFA7C998}">
      <dgm:prSet/>
      <dgm:spPr>
        <a:solidFill>
          <a:srgbClr val="99CC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с олимпийскими видами сорта</a:t>
          </a:r>
        </a:p>
      </dgm:t>
    </dgm:pt>
    <dgm:pt modelId="{C64D09DE-F758-42B5-BF2F-ED8131FA9C63}" type="parTrans" cxnId="{7E63775C-A9D2-495C-95DF-EAC71002D4D9}">
      <dgm:prSet/>
      <dgm:spPr/>
      <dgm:t>
        <a:bodyPr/>
        <a:lstStyle/>
        <a:p>
          <a:endParaRPr lang="ru-RU"/>
        </a:p>
      </dgm:t>
    </dgm:pt>
    <dgm:pt modelId="{32EE2E5A-A520-45DA-894C-23336F472F3B}" type="sibTrans" cxnId="{7E63775C-A9D2-495C-95DF-EAC71002D4D9}">
      <dgm:prSet/>
      <dgm:spPr/>
      <dgm:t>
        <a:bodyPr/>
        <a:lstStyle/>
        <a:p>
          <a:endParaRPr lang="ru-RU"/>
        </a:p>
      </dgm:t>
    </dgm:pt>
    <dgm:pt modelId="{06254260-B5C2-4867-BF40-9E814A67ABDC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III </a:t>
          </a:r>
          <a:r>
            <a:rPr kumimoji="0" lang="ru-RU" sz="24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gm:t>
    </dgm:pt>
    <dgm:pt modelId="{1A969E7A-8D29-480D-A52F-32829F27F913}" type="parTrans" cxnId="{C09E291D-CBE1-4217-BE11-DDB90ED93E33}">
      <dgm:prSet/>
      <dgm:spPr/>
      <dgm:t>
        <a:bodyPr/>
        <a:lstStyle/>
        <a:p>
          <a:endParaRPr lang="ru-RU"/>
        </a:p>
      </dgm:t>
    </dgm:pt>
    <dgm:pt modelId="{3751FA71-84A7-4003-9C7D-F36EA1FBD6C2}" type="sibTrans" cxnId="{C09E291D-CBE1-4217-BE11-DDB90ED93E33}">
      <dgm:prSet/>
      <dgm:spPr/>
      <dgm:t>
        <a:bodyPr/>
        <a:lstStyle/>
        <a:p>
          <a:endParaRPr lang="ru-RU"/>
        </a:p>
      </dgm:t>
    </dgm:pt>
    <dgm:pt modelId="{E65E1E5A-79BE-4176-B38D-AA69C3D92D8F}">
      <dgm:prSet/>
      <dgm:spPr>
        <a:solidFill>
          <a:srgbClr val="99CC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со странами- участницами зимних Олимпийских игр</a:t>
          </a:r>
        </a:p>
      </dgm:t>
    </dgm:pt>
    <dgm:pt modelId="{ECC12904-EEE4-4CA5-A73D-C7C5FF9B0246}" type="parTrans" cxnId="{3BD76A59-5845-4D80-A09B-EC4A5DB929E7}">
      <dgm:prSet/>
      <dgm:spPr/>
      <dgm:t>
        <a:bodyPr/>
        <a:lstStyle/>
        <a:p>
          <a:endParaRPr lang="ru-RU"/>
        </a:p>
      </dgm:t>
    </dgm:pt>
    <dgm:pt modelId="{35AE852D-043A-4492-8C89-CF9A47B8F8F1}" type="sibTrans" cxnId="{3BD76A59-5845-4D80-A09B-EC4A5DB929E7}">
      <dgm:prSet/>
      <dgm:spPr/>
      <dgm:t>
        <a:bodyPr/>
        <a:lstStyle/>
        <a:p>
          <a:endParaRPr lang="ru-RU"/>
        </a:p>
      </dgm:t>
    </dgm:pt>
    <dgm:pt modelId="{B3D8F3E9-2516-4DB1-A7A1-6D452E2F038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IV </a:t>
          </a:r>
          <a:r>
            <a:rPr kumimoji="0" lang="ru-RU" sz="24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gm:t>
    </dgm:pt>
    <dgm:pt modelId="{05AAF63C-A55A-4DCA-A6E4-E3974B577FB7}" type="parTrans" cxnId="{6BEC4852-E631-44F3-AE4E-B69EB763E49F}">
      <dgm:prSet/>
      <dgm:spPr/>
      <dgm:t>
        <a:bodyPr/>
        <a:lstStyle/>
        <a:p>
          <a:endParaRPr lang="ru-RU"/>
        </a:p>
      </dgm:t>
    </dgm:pt>
    <dgm:pt modelId="{F7277E39-ABFB-4F77-94B7-BA1734162E44}" type="sibTrans" cxnId="{6BEC4852-E631-44F3-AE4E-B69EB763E49F}">
      <dgm:prSet/>
      <dgm:spPr/>
      <dgm:t>
        <a:bodyPr/>
        <a:lstStyle/>
        <a:p>
          <a:endParaRPr lang="ru-RU"/>
        </a:p>
      </dgm:t>
    </dgm:pt>
    <dgm:pt modelId="{E7DC362D-121E-4270-9D0B-F2C7EFB658AB}">
      <dgm:prSet/>
      <dgm:spPr>
        <a:solidFill>
          <a:srgbClr val="99CC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с национальными играми стран-участниц зимних Олимпийских игр</a:t>
          </a:r>
        </a:p>
      </dgm:t>
    </dgm:pt>
    <dgm:pt modelId="{6C15B34C-6CCB-4039-82EE-6FE4148C81ED}" type="parTrans" cxnId="{669A1F29-45CD-468B-ACB8-A8BC85F3EC02}">
      <dgm:prSet/>
      <dgm:spPr/>
      <dgm:t>
        <a:bodyPr/>
        <a:lstStyle/>
        <a:p>
          <a:endParaRPr lang="ru-RU"/>
        </a:p>
      </dgm:t>
    </dgm:pt>
    <dgm:pt modelId="{B285C96D-AD9A-49D0-9785-3A0F195FD9FF}" type="sibTrans" cxnId="{669A1F29-45CD-468B-ACB8-A8BC85F3EC02}">
      <dgm:prSet/>
      <dgm:spPr/>
      <dgm:t>
        <a:bodyPr/>
        <a:lstStyle/>
        <a:p>
          <a:endParaRPr lang="ru-RU"/>
        </a:p>
      </dgm:t>
    </dgm:pt>
    <dgm:pt modelId="{5DBC35D3-1EF4-4550-9317-144954994B7B}" type="pres">
      <dgm:prSet presAssocID="{06F7BAE6-C3BB-4828-A2D5-CEDD2AAA8C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F52FF4-454C-4CB6-94C2-B956C23ABB13}" type="pres">
      <dgm:prSet presAssocID="{3FE1E90E-93ED-436B-B490-061DAE9C2ADB}" presName="hierRoot1" presStyleCnt="0">
        <dgm:presLayoutVars>
          <dgm:hierBranch/>
        </dgm:presLayoutVars>
      </dgm:prSet>
      <dgm:spPr/>
    </dgm:pt>
    <dgm:pt modelId="{F90F1CEF-5839-475F-AF65-79F496A8B87D}" type="pres">
      <dgm:prSet presAssocID="{3FE1E90E-93ED-436B-B490-061DAE9C2ADB}" presName="rootComposite1" presStyleCnt="0"/>
      <dgm:spPr/>
    </dgm:pt>
    <dgm:pt modelId="{25D0409F-B685-434F-9D70-AA34BFDB485A}" type="pres">
      <dgm:prSet presAssocID="{3FE1E90E-93ED-436B-B490-061DAE9C2ADB}" presName="rootText1" presStyleLbl="node0" presStyleIdx="0" presStyleCnt="1" custLinFactNeighborX="923" custLinFactNeighborY="-38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5E90B5-2667-4245-8352-5F527C4E8A95}" type="pres">
      <dgm:prSet presAssocID="{3FE1E90E-93ED-436B-B490-061DAE9C2AD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B33A038-ACE0-42CC-87DE-FE1B8D1DE588}" type="pres">
      <dgm:prSet presAssocID="{3FE1E90E-93ED-436B-B490-061DAE9C2ADB}" presName="hierChild2" presStyleCnt="0"/>
      <dgm:spPr/>
    </dgm:pt>
    <dgm:pt modelId="{A916B591-4316-4E2F-B614-673C83B3B2F7}" type="pres">
      <dgm:prSet presAssocID="{63DE588F-B150-495C-A106-DEE089AEC912}" presName="Name35" presStyleLbl="parChTrans1D2" presStyleIdx="0" presStyleCnt="4"/>
      <dgm:spPr/>
      <dgm:t>
        <a:bodyPr/>
        <a:lstStyle/>
        <a:p>
          <a:endParaRPr lang="ru-RU"/>
        </a:p>
      </dgm:t>
    </dgm:pt>
    <dgm:pt modelId="{5E4196A6-BB45-4773-8194-47EC852FC69E}" type="pres">
      <dgm:prSet presAssocID="{4D07A2A9-53AF-45FC-9A96-BF421FAF9963}" presName="hierRoot2" presStyleCnt="0">
        <dgm:presLayoutVars>
          <dgm:hierBranch/>
        </dgm:presLayoutVars>
      </dgm:prSet>
      <dgm:spPr/>
    </dgm:pt>
    <dgm:pt modelId="{5F87E040-FCE3-4129-80A7-A1B1B9A01103}" type="pres">
      <dgm:prSet presAssocID="{4D07A2A9-53AF-45FC-9A96-BF421FAF9963}" presName="rootComposite" presStyleCnt="0"/>
      <dgm:spPr/>
    </dgm:pt>
    <dgm:pt modelId="{9F65FC7A-2A76-4A36-93AF-2647C4A75009}" type="pres">
      <dgm:prSet presAssocID="{4D07A2A9-53AF-45FC-9A96-BF421FAF9963}" presName="rootText" presStyleLbl="node2" presStyleIdx="0" presStyleCnt="4" custScaleY="180723" custLinFactNeighborX="2768" custLinFactNeighborY="-14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74707B-08C5-4697-BB86-165CBBBBC198}" type="pres">
      <dgm:prSet presAssocID="{4D07A2A9-53AF-45FC-9A96-BF421FAF9963}" presName="rootConnector" presStyleLbl="node2" presStyleIdx="0" presStyleCnt="4"/>
      <dgm:spPr/>
      <dgm:t>
        <a:bodyPr/>
        <a:lstStyle/>
        <a:p>
          <a:endParaRPr lang="ru-RU"/>
        </a:p>
      </dgm:t>
    </dgm:pt>
    <dgm:pt modelId="{64BEB86F-E856-42AD-B400-A3A6570426CF}" type="pres">
      <dgm:prSet presAssocID="{4D07A2A9-53AF-45FC-9A96-BF421FAF9963}" presName="hierChild4" presStyleCnt="0"/>
      <dgm:spPr/>
    </dgm:pt>
    <dgm:pt modelId="{21ACCBC7-3C75-4474-A0F5-1A791B7158D7}" type="pres">
      <dgm:prSet presAssocID="{8194161D-F920-48B9-AE48-581A1F8819E5}" presName="Name35" presStyleLbl="parChTrans1D3" presStyleIdx="0" presStyleCnt="4"/>
      <dgm:spPr/>
      <dgm:t>
        <a:bodyPr/>
        <a:lstStyle/>
        <a:p>
          <a:endParaRPr lang="ru-RU"/>
        </a:p>
      </dgm:t>
    </dgm:pt>
    <dgm:pt modelId="{D5F800F7-7F41-4AFC-A837-27CD26F3904F}" type="pres">
      <dgm:prSet presAssocID="{CA480626-F565-4411-915C-E0877942E107}" presName="hierRoot2" presStyleCnt="0">
        <dgm:presLayoutVars>
          <dgm:hierBranch val="r"/>
        </dgm:presLayoutVars>
      </dgm:prSet>
      <dgm:spPr/>
    </dgm:pt>
    <dgm:pt modelId="{FA3BD201-EE6A-4897-A5A2-13275B6AABE5}" type="pres">
      <dgm:prSet presAssocID="{CA480626-F565-4411-915C-E0877942E107}" presName="rootComposite" presStyleCnt="0"/>
      <dgm:spPr/>
    </dgm:pt>
    <dgm:pt modelId="{485087B9-CE4F-4E8F-931C-15874BE64F93}" type="pres">
      <dgm:prSet presAssocID="{CA480626-F565-4411-915C-E0877942E107}" presName="rootText" presStyleLbl="node3" presStyleIdx="0" presStyleCnt="4" custScaleY="229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2268F5-1659-4461-B035-77C3D36105AD}" type="pres">
      <dgm:prSet presAssocID="{CA480626-F565-4411-915C-E0877942E107}" presName="rootConnector" presStyleLbl="node3" presStyleIdx="0" presStyleCnt="4"/>
      <dgm:spPr/>
      <dgm:t>
        <a:bodyPr/>
        <a:lstStyle/>
        <a:p>
          <a:endParaRPr lang="ru-RU"/>
        </a:p>
      </dgm:t>
    </dgm:pt>
    <dgm:pt modelId="{5F029F96-FD08-4CDB-8A60-917A9435BF04}" type="pres">
      <dgm:prSet presAssocID="{CA480626-F565-4411-915C-E0877942E107}" presName="hierChild4" presStyleCnt="0"/>
      <dgm:spPr/>
    </dgm:pt>
    <dgm:pt modelId="{18306F84-9C47-4099-ADBB-3E5C21013458}" type="pres">
      <dgm:prSet presAssocID="{CA480626-F565-4411-915C-E0877942E107}" presName="hierChild5" presStyleCnt="0"/>
      <dgm:spPr/>
    </dgm:pt>
    <dgm:pt modelId="{BEC2B657-F411-45A8-AEB8-E89E1FC180E6}" type="pres">
      <dgm:prSet presAssocID="{4D07A2A9-53AF-45FC-9A96-BF421FAF9963}" presName="hierChild5" presStyleCnt="0"/>
      <dgm:spPr/>
    </dgm:pt>
    <dgm:pt modelId="{9A7E6C5A-531F-4579-8392-D0C4129ADC60}" type="pres">
      <dgm:prSet presAssocID="{F02F51D9-6EAF-4040-BF5B-43D0358A84AC}" presName="Name35" presStyleLbl="parChTrans1D2" presStyleIdx="1" presStyleCnt="4"/>
      <dgm:spPr/>
      <dgm:t>
        <a:bodyPr/>
        <a:lstStyle/>
        <a:p>
          <a:endParaRPr lang="ru-RU"/>
        </a:p>
      </dgm:t>
    </dgm:pt>
    <dgm:pt modelId="{080F5B2C-8638-4CF3-AEF8-125BB3CA7806}" type="pres">
      <dgm:prSet presAssocID="{AABC007B-7D48-4A43-897F-44CB34F29739}" presName="hierRoot2" presStyleCnt="0">
        <dgm:presLayoutVars>
          <dgm:hierBranch/>
        </dgm:presLayoutVars>
      </dgm:prSet>
      <dgm:spPr/>
    </dgm:pt>
    <dgm:pt modelId="{8F9D1A63-DF12-49D7-AE2D-FDCFBEE7F655}" type="pres">
      <dgm:prSet presAssocID="{AABC007B-7D48-4A43-897F-44CB34F29739}" presName="rootComposite" presStyleCnt="0"/>
      <dgm:spPr/>
    </dgm:pt>
    <dgm:pt modelId="{28AB3059-7C7B-4E43-8695-7F867F1F5448}" type="pres">
      <dgm:prSet presAssocID="{AABC007B-7D48-4A43-897F-44CB34F29739}" presName="rootText" presStyleLbl="node2" presStyleIdx="1" presStyleCnt="4" custScaleY="175677" custLinFactNeighborX="77" custLinFactNeighborY="-14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D4D9D1-962C-4464-909D-86077A1C860D}" type="pres">
      <dgm:prSet presAssocID="{AABC007B-7D48-4A43-897F-44CB34F29739}" presName="rootConnector" presStyleLbl="node2" presStyleIdx="1" presStyleCnt="4"/>
      <dgm:spPr/>
      <dgm:t>
        <a:bodyPr/>
        <a:lstStyle/>
        <a:p>
          <a:endParaRPr lang="ru-RU"/>
        </a:p>
      </dgm:t>
    </dgm:pt>
    <dgm:pt modelId="{3A9D55DB-6289-47BA-9A7A-9FFF28F2160B}" type="pres">
      <dgm:prSet presAssocID="{AABC007B-7D48-4A43-897F-44CB34F29739}" presName="hierChild4" presStyleCnt="0"/>
      <dgm:spPr/>
    </dgm:pt>
    <dgm:pt modelId="{6BB0CAE3-1E17-42BC-8FEA-6A4DC4620EBC}" type="pres">
      <dgm:prSet presAssocID="{C64D09DE-F758-42B5-BF2F-ED8131FA9C63}" presName="Name35" presStyleLbl="parChTrans1D3" presStyleIdx="1" presStyleCnt="4"/>
      <dgm:spPr/>
      <dgm:t>
        <a:bodyPr/>
        <a:lstStyle/>
        <a:p>
          <a:endParaRPr lang="ru-RU"/>
        </a:p>
      </dgm:t>
    </dgm:pt>
    <dgm:pt modelId="{B416B544-CF33-4ADA-A4E0-21E3B9D6836A}" type="pres">
      <dgm:prSet presAssocID="{19B3C561-4177-4CCA-B821-4530EFA7C998}" presName="hierRoot2" presStyleCnt="0">
        <dgm:presLayoutVars>
          <dgm:hierBranch val="r"/>
        </dgm:presLayoutVars>
      </dgm:prSet>
      <dgm:spPr/>
    </dgm:pt>
    <dgm:pt modelId="{D48AFEA0-6CFA-40F0-9437-9582036DB05A}" type="pres">
      <dgm:prSet presAssocID="{19B3C561-4177-4CCA-B821-4530EFA7C998}" presName="rootComposite" presStyleCnt="0"/>
      <dgm:spPr/>
    </dgm:pt>
    <dgm:pt modelId="{3D9949C0-7136-4FA5-9F11-37D99119D445}" type="pres">
      <dgm:prSet presAssocID="{19B3C561-4177-4CCA-B821-4530EFA7C998}" presName="rootText" presStyleLbl="node3" presStyleIdx="1" presStyleCnt="4" custScaleY="231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C9B17D-D06E-4291-B0BA-A77487A9DA63}" type="pres">
      <dgm:prSet presAssocID="{19B3C561-4177-4CCA-B821-4530EFA7C998}" presName="rootConnector" presStyleLbl="node3" presStyleIdx="1" presStyleCnt="4"/>
      <dgm:spPr/>
      <dgm:t>
        <a:bodyPr/>
        <a:lstStyle/>
        <a:p>
          <a:endParaRPr lang="ru-RU"/>
        </a:p>
      </dgm:t>
    </dgm:pt>
    <dgm:pt modelId="{CBF2085D-8FA5-4E16-BD8D-B8D00E9C451C}" type="pres">
      <dgm:prSet presAssocID="{19B3C561-4177-4CCA-B821-4530EFA7C998}" presName="hierChild4" presStyleCnt="0"/>
      <dgm:spPr/>
    </dgm:pt>
    <dgm:pt modelId="{B5AF4703-D11E-4F70-A085-9FF7B36C4E43}" type="pres">
      <dgm:prSet presAssocID="{19B3C561-4177-4CCA-B821-4530EFA7C998}" presName="hierChild5" presStyleCnt="0"/>
      <dgm:spPr/>
    </dgm:pt>
    <dgm:pt modelId="{689723B0-1006-4D42-9DA6-012265CF6AF9}" type="pres">
      <dgm:prSet presAssocID="{AABC007B-7D48-4A43-897F-44CB34F29739}" presName="hierChild5" presStyleCnt="0"/>
      <dgm:spPr/>
    </dgm:pt>
    <dgm:pt modelId="{52E5352D-1371-428D-B355-7A3DAAD69FBC}" type="pres">
      <dgm:prSet presAssocID="{1A969E7A-8D29-480D-A52F-32829F27F913}" presName="Name35" presStyleLbl="parChTrans1D2" presStyleIdx="2" presStyleCnt="4"/>
      <dgm:spPr/>
      <dgm:t>
        <a:bodyPr/>
        <a:lstStyle/>
        <a:p>
          <a:endParaRPr lang="ru-RU"/>
        </a:p>
      </dgm:t>
    </dgm:pt>
    <dgm:pt modelId="{E9A3618A-BAA7-405B-AEF9-06ED1E5D553A}" type="pres">
      <dgm:prSet presAssocID="{06254260-B5C2-4867-BF40-9E814A67ABDC}" presName="hierRoot2" presStyleCnt="0">
        <dgm:presLayoutVars>
          <dgm:hierBranch/>
        </dgm:presLayoutVars>
      </dgm:prSet>
      <dgm:spPr/>
    </dgm:pt>
    <dgm:pt modelId="{4B88994A-8B7E-4384-B4C1-B628EED3BD1A}" type="pres">
      <dgm:prSet presAssocID="{06254260-B5C2-4867-BF40-9E814A67ABDC}" presName="rootComposite" presStyleCnt="0"/>
      <dgm:spPr/>
    </dgm:pt>
    <dgm:pt modelId="{B8649731-A6FE-4339-B0B0-1AF9D99C7341}" type="pres">
      <dgm:prSet presAssocID="{06254260-B5C2-4867-BF40-9E814A67ABDC}" presName="rootText" presStyleLbl="node2" presStyleIdx="2" presStyleCnt="4" custScaleY="175677" custLinFactNeighborX="6150" custLinFactNeighborY="-14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CB3F02-0426-4776-93A7-4B46D5B7C031}" type="pres">
      <dgm:prSet presAssocID="{06254260-B5C2-4867-BF40-9E814A67ABDC}" presName="rootConnector" presStyleLbl="node2" presStyleIdx="2" presStyleCnt="4"/>
      <dgm:spPr/>
      <dgm:t>
        <a:bodyPr/>
        <a:lstStyle/>
        <a:p>
          <a:endParaRPr lang="ru-RU"/>
        </a:p>
      </dgm:t>
    </dgm:pt>
    <dgm:pt modelId="{3B0543F9-BC00-4098-A636-D69B0C310256}" type="pres">
      <dgm:prSet presAssocID="{06254260-B5C2-4867-BF40-9E814A67ABDC}" presName="hierChild4" presStyleCnt="0"/>
      <dgm:spPr/>
    </dgm:pt>
    <dgm:pt modelId="{71D25EA6-40A9-422F-B5A9-F6790DBA05FD}" type="pres">
      <dgm:prSet presAssocID="{ECC12904-EEE4-4CA5-A73D-C7C5FF9B0246}" presName="Name35" presStyleLbl="parChTrans1D3" presStyleIdx="2" presStyleCnt="4"/>
      <dgm:spPr/>
      <dgm:t>
        <a:bodyPr/>
        <a:lstStyle/>
        <a:p>
          <a:endParaRPr lang="ru-RU"/>
        </a:p>
      </dgm:t>
    </dgm:pt>
    <dgm:pt modelId="{9F8BEBEE-0974-4016-8124-26BFB1F71A7E}" type="pres">
      <dgm:prSet presAssocID="{E65E1E5A-79BE-4176-B38D-AA69C3D92D8F}" presName="hierRoot2" presStyleCnt="0">
        <dgm:presLayoutVars>
          <dgm:hierBranch val="r"/>
        </dgm:presLayoutVars>
      </dgm:prSet>
      <dgm:spPr/>
    </dgm:pt>
    <dgm:pt modelId="{58CE756B-0E24-4F46-B993-34976E3737EA}" type="pres">
      <dgm:prSet presAssocID="{E65E1E5A-79BE-4176-B38D-AA69C3D92D8F}" presName="rootComposite" presStyleCnt="0"/>
      <dgm:spPr/>
    </dgm:pt>
    <dgm:pt modelId="{4BDCE113-FAB9-4E65-A23D-2FD7D2594C1E}" type="pres">
      <dgm:prSet presAssocID="{E65E1E5A-79BE-4176-B38D-AA69C3D92D8F}" presName="rootText" presStyleLbl="node3" presStyleIdx="2" presStyleCnt="4" custScaleY="233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93330B-0C68-4E5B-9E87-1BAC4562BAFF}" type="pres">
      <dgm:prSet presAssocID="{E65E1E5A-79BE-4176-B38D-AA69C3D92D8F}" presName="rootConnector" presStyleLbl="node3" presStyleIdx="2" presStyleCnt="4"/>
      <dgm:spPr/>
      <dgm:t>
        <a:bodyPr/>
        <a:lstStyle/>
        <a:p>
          <a:endParaRPr lang="ru-RU"/>
        </a:p>
      </dgm:t>
    </dgm:pt>
    <dgm:pt modelId="{51361307-C22D-4521-A84C-3BEEFF8304ED}" type="pres">
      <dgm:prSet presAssocID="{E65E1E5A-79BE-4176-B38D-AA69C3D92D8F}" presName="hierChild4" presStyleCnt="0"/>
      <dgm:spPr/>
    </dgm:pt>
    <dgm:pt modelId="{A075DB30-2405-4C5D-B502-A8A58D13BEF2}" type="pres">
      <dgm:prSet presAssocID="{E65E1E5A-79BE-4176-B38D-AA69C3D92D8F}" presName="hierChild5" presStyleCnt="0"/>
      <dgm:spPr/>
    </dgm:pt>
    <dgm:pt modelId="{E6F3A8ED-010B-43B5-AABB-9BD0BC7AEBD3}" type="pres">
      <dgm:prSet presAssocID="{06254260-B5C2-4867-BF40-9E814A67ABDC}" presName="hierChild5" presStyleCnt="0"/>
      <dgm:spPr/>
    </dgm:pt>
    <dgm:pt modelId="{DEA9889C-C6C3-4FA1-8C8D-1B4685E0134E}" type="pres">
      <dgm:prSet presAssocID="{05AAF63C-A55A-4DCA-A6E4-E3974B577FB7}" presName="Name35" presStyleLbl="parChTrans1D2" presStyleIdx="3" presStyleCnt="4"/>
      <dgm:spPr/>
      <dgm:t>
        <a:bodyPr/>
        <a:lstStyle/>
        <a:p>
          <a:endParaRPr lang="ru-RU"/>
        </a:p>
      </dgm:t>
    </dgm:pt>
    <dgm:pt modelId="{EC09F904-7606-4A23-B598-A60E01190401}" type="pres">
      <dgm:prSet presAssocID="{B3D8F3E9-2516-4DB1-A7A1-6D452E2F038F}" presName="hierRoot2" presStyleCnt="0">
        <dgm:presLayoutVars>
          <dgm:hierBranch/>
        </dgm:presLayoutVars>
      </dgm:prSet>
      <dgm:spPr/>
    </dgm:pt>
    <dgm:pt modelId="{0CD1EE90-D281-4FE2-B895-8BF77D032B90}" type="pres">
      <dgm:prSet presAssocID="{B3D8F3E9-2516-4DB1-A7A1-6D452E2F038F}" presName="rootComposite" presStyleCnt="0"/>
      <dgm:spPr/>
    </dgm:pt>
    <dgm:pt modelId="{AEA59053-77B6-4EA0-8AAE-734123C6D1D0}" type="pres">
      <dgm:prSet presAssocID="{B3D8F3E9-2516-4DB1-A7A1-6D452E2F038F}" presName="rootText" presStyleLbl="node2" presStyleIdx="3" presStyleCnt="4" custScaleY="175677" custLinFactNeighborX="3459" custLinFactNeighborY="-14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C4BE6E-D3ED-4436-8476-AB29DFC05C83}" type="pres">
      <dgm:prSet presAssocID="{B3D8F3E9-2516-4DB1-A7A1-6D452E2F038F}" presName="rootConnector" presStyleLbl="node2" presStyleIdx="3" presStyleCnt="4"/>
      <dgm:spPr/>
      <dgm:t>
        <a:bodyPr/>
        <a:lstStyle/>
        <a:p>
          <a:endParaRPr lang="ru-RU"/>
        </a:p>
      </dgm:t>
    </dgm:pt>
    <dgm:pt modelId="{4F8B4D3D-27FB-49BF-89BD-A55E12621D52}" type="pres">
      <dgm:prSet presAssocID="{B3D8F3E9-2516-4DB1-A7A1-6D452E2F038F}" presName="hierChild4" presStyleCnt="0"/>
      <dgm:spPr/>
    </dgm:pt>
    <dgm:pt modelId="{DAB51974-6AF4-4AF3-BA49-29D54D769AD5}" type="pres">
      <dgm:prSet presAssocID="{6C15B34C-6CCB-4039-82EE-6FE4148C81ED}" presName="Name35" presStyleLbl="parChTrans1D3" presStyleIdx="3" presStyleCnt="4"/>
      <dgm:spPr/>
      <dgm:t>
        <a:bodyPr/>
        <a:lstStyle/>
        <a:p>
          <a:endParaRPr lang="ru-RU"/>
        </a:p>
      </dgm:t>
    </dgm:pt>
    <dgm:pt modelId="{5D61ABCC-03DC-467C-B9DE-32CDEF67A03A}" type="pres">
      <dgm:prSet presAssocID="{E7DC362D-121E-4270-9D0B-F2C7EFB658AB}" presName="hierRoot2" presStyleCnt="0">
        <dgm:presLayoutVars>
          <dgm:hierBranch val="r"/>
        </dgm:presLayoutVars>
      </dgm:prSet>
      <dgm:spPr/>
    </dgm:pt>
    <dgm:pt modelId="{E30C2AC9-EF2F-47F5-8E60-03AEFA2EC82D}" type="pres">
      <dgm:prSet presAssocID="{E7DC362D-121E-4270-9D0B-F2C7EFB658AB}" presName="rootComposite" presStyleCnt="0"/>
      <dgm:spPr/>
    </dgm:pt>
    <dgm:pt modelId="{929A273B-DC31-414E-8BB1-599B9DC26F42}" type="pres">
      <dgm:prSet presAssocID="{E7DC362D-121E-4270-9D0B-F2C7EFB658AB}" presName="rootText" presStyleLbl="node3" presStyleIdx="3" presStyleCnt="4" custScaleY="237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E37FD-6C48-4596-BB5D-F5C2AF2DD2D2}" type="pres">
      <dgm:prSet presAssocID="{E7DC362D-121E-4270-9D0B-F2C7EFB658AB}" presName="rootConnector" presStyleLbl="node3" presStyleIdx="3" presStyleCnt="4"/>
      <dgm:spPr/>
      <dgm:t>
        <a:bodyPr/>
        <a:lstStyle/>
        <a:p>
          <a:endParaRPr lang="ru-RU"/>
        </a:p>
      </dgm:t>
    </dgm:pt>
    <dgm:pt modelId="{189F82FF-E7C7-43E8-93F1-F553C5C14A6E}" type="pres">
      <dgm:prSet presAssocID="{E7DC362D-121E-4270-9D0B-F2C7EFB658AB}" presName="hierChild4" presStyleCnt="0"/>
      <dgm:spPr/>
    </dgm:pt>
    <dgm:pt modelId="{FADED0A5-1949-4EB6-AF75-08BA69200D32}" type="pres">
      <dgm:prSet presAssocID="{E7DC362D-121E-4270-9D0B-F2C7EFB658AB}" presName="hierChild5" presStyleCnt="0"/>
      <dgm:spPr/>
    </dgm:pt>
    <dgm:pt modelId="{13576F9F-1F12-42EF-8DF3-93ADED48897D}" type="pres">
      <dgm:prSet presAssocID="{B3D8F3E9-2516-4DB1-A7A1-6D452E2F038F}" presName="hierChild5" presStyleCnt="0"/>
      <dgm:spPr/>
    </dgm:pt>
    <dgm:pt modelId="{170AB4CE-6BB7-465F-99CA-B53E1AAF68C6}" type="pres">
      <dgm:prSet presAssocID="{3FE1E90E-93ED-436B-B490-061DAE9C2ADB}" presName="hierChild3" presStyleCnt="0"/>
      <dgm:spPr/>
    </dgm:pt>
  </dgm:ptLst>
  <dgm:cxnLst>
    <dgm:cxn modelId="{D73A681A-F4AD-448D-87F8-743DD9C0DA7F}" type="presOf" srcId="{3FE1E90E-93ED-436B-B490-061DAE9C2ADB}" destId="{25D0409F-B685-434F-9D70-AA34BFDB485A}" srcOrd="0" destOrd="0" presId="urn:microsoft.com/office/officeart/2005/8/layout/orgChart1"/>
    <dgm:cxn modelId="{2D3ADCE8-A775-4FC4-BD9C-220F732B95EE}" srcId="{06F7BAE6-C3BB-4828-A2D5-CEDD2AAA8C7A}" destId="{3FE1E90E-93ED-436B-B490-061DAE9C2ADB}" srcOrd="0" destOrd="0" parTransId="{7C94BD8A-6DAA-4AE0-979B-24D66652C8F9}" sibTransId="{D673188A-E96F-4B13-9035-952576BA1781}"/>
    <dgm:cxn modelId="{669A1F29-45CD-468B-ACB8-A8BC85F3EC02}" srcId="{B3D8F3E9-2516-4DB1-A7A1-6D452E2F038F}" destId="{E7DC362D-121E-4270-9D0B-F2C7EFB658AB}" srcOrd="0" destOrd="0" parTransId="{6C15B34C-6CCB-4039-82EE-6FE4148C81ED}" sibTransId="{B285C96D-AD9A-49D0-9785-3A0F195FD9FF}"/>
    <dgm:cxn modelId="{34829DF3-790A-4737-9F43-45D2E129A5FE}" type="presOf" srcId="{8194161D-F920-48B9-AE48-581A1F8819E5}" destId="{21ACCBC7-3C75-4474-A0F5-1A791B7158D7}" srcOrd="0" destOrd="0" presId="urn:microsoft.com/office/officeart/2005/8/layout/orgChart1"/>
    <dgm:cxn modelId="{01B03110-0A7C-4BB1-9C19-96C6A1C9FC58}" type="presOf" srcId="{06254260-B5C2-4867-BF40-9E814A67ABDC}" destId="{B8649731-A6FE-4339-B0B0-1AF9D99C7341}" srcOrd="0" destOrd="0" presId="urn:microsoft.com/office/officeart/2005/8/layout/orgChart1"/>
    <dgm:cxn modelId="{AE4B0E51-1432-4CEB-BEF0-ED564BCA9E62}" type="presOf" srcId="{E7DC362D-121E-4270-9D0B-F2C7EFB658AB}" destId="{A5FE37FD-6C48-4596-BB5D-F5C2AF2DD2D2}" srcOrd="1" destOrd="0" presId="urn:microsoft.com/office/officeart/2005/8/layout/orgChart1"/>
    <dgm:cxn modelId="{BF3F3C71-FB84-436B-BBDE-8A4614B7C975}" type="presOf" srcId="{E65E1E5A-79BE-4176-B38D-AA69C3D92D8F}" destId="{4BDCE113-FAB9-4E65-A23D-2FD7D2594C1E}" srcOrd="0" destOrd="0" presId="urn:microsoft.com/office/officeart/2005/8/layout/orgChart1"/>
    <dgm:cxn modelId="{6BEC4852-E631-44F3-AE4E-B69EB763E49F}" srcId="{3FE1E90E-93ED-436B-B490-061DAE9C2ADB}" destId="{B3D8F3E9-2516-4DB1-A7A1-6D452E2F038F}" srcOrd="3" destOrd="0" parTransId="{05AAF63C-A55A-4DCA-A6E4-E3974B577FB7}" sibTransId="{F7277E39-ABFB-4F77-94B7-BA1734162E44}"/>
    <dgm:cxn modelId="{B015B56D-C90D-45E7-BE9E-4705B75014A7}" type="presOf" srcId="{B3D8F3E9-2516-4DB1-A7A1-6D452E2F038F}" destId="{BFC4BE6E-D3ED-4436-8476-AB29DFC05C83}" srcOrd="1" destOrd="0" presId="urn:microsoft.com/office/officeart/2005/8/layout/orgChart1"/>
    <dgm:cxn modelId="{794249DE-6301-411B-8DF1-F1FEBB276287}" srcId="{3FE1E90E-93ED-436B-B490-061DAE9C2ADB}" destId="{AABC007B-7D48-4A43-897F-44CB34F29739}" srcOrd="1" destOrd="0" parTransId="{F02F51D9-6EAF-4040-BF5B-43D0358A84AC}" sibTransId="{793D6A22-9AA0-4CC0-9316-70AECFAC018E}"/>
    <dgm:cxn modelId="{3BD76A59-5845-4D80-A09B-EC4A5DB929E7}" srcId="{06254260-B5C2-4867-BF40-9E814A67ABDC}" destId="{E65E1E5A-79BE-4176-B38D-AA69C3D92D8F}" srcOrd="0" destOrd="0" parTransId="{ECC12904-EEE4-4CA5-A73D-C7C5FF9B0246}" sibTransId="{35AE852D-043A-4492-8C89-CF9A47B8F8F1}"/>
    <dgm:cxn modelId="{3D9B5570-389D-415B-879F-6E6BEE7A5EE7}" type="presOf" srcId="{AABC007B-7D48-4A43-897F-44CB34F29739}" destId="{74D4D9D1-962C-4464-909D-86077A1C860D}" srcOrd="1" destOrd="0" presId="urn:microsoft.com/office/officeart/2005/8/layout/orgChart1"/>
    <dgm:cxn modelId="{A34EFEFF-846E-472C-A957-C3683015E217}" type="presOf" srcId="{ECC12904-EEE4-4CA5-A73D-C7C5FF9B0246}" destId="{71D25EA6-40A9-422F-B5A9-F6790DBA05FD}" srcOrd="0" destOrd="0" presId="urn:microsoft.com/office/officeart/2005/8/layout/orgChart1"/>
    <dgm:cxn modelId="{90081CBB-9B96-49C8-85F2-C5B5C41232BE}" type="presOf" srcId="{3FE1E90E-93ED-436B-B490-061DAE9C2ADB}" destId="{185E90B5-2667-4245-8352-5F527C4E8A95}" srcOrd="1" destOrd="0" presId="urn:microsoft.com/office/officeart/2005/8/layout/orgChart1"/>
    <dgm:cxn modelId="{75A64878-0F21-40B7-9EE5-09386C05C2F7}" srcId="{3FE1E90E-93ED-436B-B490-061DAE9C2ADB}" destId="{4D07A2A9-53AF-45FC-9A96-BF421FAF9963}" srcOrd="0" destOrd="0" parTransId="{63DE588F-B150-495C-A106-DEE089AEC912}" sibTransId="{49CC4FFC-854D-4C20-91EA-9626B525C1FB}"/>
    <dgm:cxn modelId="{07E9E173-1389-4E0C-8A4A-C314E908A478}" type="presOf" srcId="{05AAF63C-A55A-4DCA-A6E4-E3974B577FB7}" destId="{DEA9889C-C6C3-4FA1-8C8D-1B4685E0134E}" srcOrd="0" destOrd="0" presId="urn:microsoft.com/office/officeart/2005/8/layout/orgChart1"/>
    <dgm:cxn modelId="{16106EE0-C250-4DCC-ACD2-2CB91CCE576D}" type="presOf" srcId="{C64D09DE-F758-42B5-BF2F-ED8131FA9C63}" destId="{6BB0CAE3-1E17-42BC-8FEA-6A4DC4620EBC}" srcOrd="0" destOrd="0" presId="urn:microsoft.com/office/officeart/2005/8/layout/orgChart1"/>
    <dgm:cxn modelId="{A4016C97-5B19-44CD-9DE4-F0B7A6289C90}" type="presOf" srcId="{19B3C561-4177-4CCA-B821-4530EFA7C998}" destId="{3D9949C0-7136-4FA5-9F11-37D99119D445}" srcOrd="0" destOrd="0" presId="urn:microsoft.com/office/officeart/2005/8/layout/orgChart1"/>
    <dgm:cxn modelId="{25FE6AED-0256-46CC-A91E-9BF76EE58D7A}" type="presOf" srcId="{E65E1E5A-79BE-4176-B38D-AA69C3D92D8F}" destId="{F793330B-0C68-4E5B-9E87-1BAC4562BAFF}" srcOrd="1" destOrd="0" presId="urn:microsoft.com/office/officeart/2005/8/layout/orgChart1"/>
    <dgm:cxn modelId="{05C047A0-5134-455E-AED3-918719A110CF}" type="presOf" srcId="{AABC007B-7D48-4A43-897F-44CB34F29739}" destId="{28AB3059-7C7B-4E43-8695-7F867F1F5448}" srcOrd="0" destOrd="0" presId="urn:microsoft.com/office/officeart/2005/8/layout/orgChart1"/>
    <dgm:cxn modelId="{A450B58B-1550-4105-966C-8E786E423011}" type="presOf" srcId="{06254260-B5C2-4867-BF40-9E814A67ABDC}" destId="{47CB3F02-0426-4776-93A7-4B46D5B7C031}" srcOrd="1" destOrd="0" presId="urn:microsoft.com/office/officeart/2005/8/layout/orgChart1"/>
    <dgm:cxn modelId="{A443D38C-68DF-495C-8C8C-6BAFA5F73341}" type="presOf" srcId="{4D07A2A9-53AF-45FC-9A96-BF421FAF9963}" destId="{FD74707B-08C5-4697-BB86-165CBBBBC198}" srcOrd="1" destOrd="0" presId="urn:microsoft.com/office/officeart/2005/8/layout/orgChart1"/>
    <dgm:cxn modelId="{71532446-C15E-481D-83DF-E822B9E8BB3A}" type="presOf" srcId="{1A969E7A-8D29-480D-A52F-32829F27F913}" destId="{52E5352D-1371-428D-B355-7A3DAAD69FBC}" srcOrd="0" destOrd="0" presId="urn:microsoft.com/office/officeart/2005/8/layout/orgChart1"/>
    <dgm:cxn modelId="{000ECB16-C6F6-4D52-8480-E1FE703864F6}" type="presOf" srcId="{CA480626-F565-4411-915C-E0877942E107}" destId="{485087B9-CE4F-4E8F-931C-15874BE64F93}" srcOrd="0" destOrd="0" presId="urn:microsoft.com/office/officeart/2005/8/layout/orgChart1"/>
    <dgm:cxn modelId="{350C75C5-08AC-4F3D-B265-D0E40318F8FE}" type="presOf" srcId="{4D07A2A9-53AF-45FC-9A96-BF421FAF9963}" destId="{9F65FC7A-2A76-4A36-93AF-2647C4A75009}" srcOrd="0" destOrd="0" presId="urn:microsoft.com/office/officeart/2005/8/layout/orgChart1"/>
    <dgm:cxn modelId="{DD9F492B-BE5D-4E25-BC4D-0481CD5852DE}" srcId="{4D07A2A9-53AF-45FC-9A96-BF421FAF9963}" destId="{CA480626-F565-4411-915C-E0877942E107}" srcOrd="0" destOrd="0" parTransId="{8194161D-F920-48B9-AE48-581A1F8819E5}" sibTransId="{8CC0F4BF-5991-42B4-8952-8BD5F053F9FA}"/>
    <dgm:cxn modelId="{F28BF092-7A46-494E-A82A-6F4BBD5EC550}" type="presOf" srcId="{CA480626-F565-4411-915C-E0877942E107}" destId="{692268F5-1659-4461-B035-77C3D36105AD}" srcOrd="1" destOrd="0" presId="urn:microsoft.com/office/officeart/2005/8/layout/orgChart1"/>
    <dgm:cxn modelId="{3D70DF92-6E6F-470D-9EB7-DF0A425F602D}" type="presOf" srcId="{E7DC362D-121E-4270-9D0B-F2C7EFB658AB}" destId="{929A273B-DC31-414E-8BB1-599B9DC26F42}" srcOrd="0" destOrd="0" presId="urn:microsoft.com/office/officeart/2005/8/layout/orgChart1"/>
    <dgm:cxn modelId="{8B1DDFF4-3C91-4A22-A21F-90CC32219642}" type="presOf" srcId="{19B3C561-4177-4CCA-B821-4530EFA7C998}" destId="{27C9B17D-D06E-4291-B0BA-A77487A9DA63}" srcOrd="1" destOrd="0" presId="urn:microsoft.com/office/officeart/2005/8/layout/orgChart1"/>
    <dgm:cxn modelId="{C09E291D-CBE1-4217-BE11-DDB90ED93E33}" srcId="{3FE1E90E-93ED-436B-B490-061DAE9C2ADB}" destId="{06254260-B5C2-4867-BF40-9E814A67ABDC}" srcOrd="2" destOrd="0" parTransId="{1A969E7A-8D29-480D-A52F-32829F27F913}" sibTransId="{3751FA71-84A7-4003-9C7D-F36EA1FBD6C2}"/>
    <dgm:cxn modelId="{D52EEBBE-FE74-4833-BF6C-2D2577CD932E}" type="presOf" srcId="{B3D8F3E9-2516-4DB1-A7A1-6D452E2F038F}" destId="{AEA59053-77B6-4EA0-8AAE-734123C6D1D0}" srcOrd="0" destOrd="0" presId="urn:microsoft.com/office/officeart/2005/8/layout/orgChart1"/>
    <dgm:cxn modelId="{9D8B9ED4-9E64-4D55-804C-7F55545B68EB}" type="presOf" srcId="{63DE588F-B150-495C-A106-DEE089AEC912}" destId="{A916B591-4316-4E2F-B614-673C83B3B2F7}" srcOrd="0" destOrd="0" presId="urn:microsoft.com/office/officeart/2005/8/layout/orgChart1"/>
    <dgm:cxn modelId="{7E63775C-A9D2-495C-95DF-EAC71002D4D9}" srcId="{AABC007B-7D48-4A43-897F-44CB34F29739}" destId="{19B3C561-4177-4CCA-B821-4530EFA7C998}" srcOrd="0" destOrd="0" parTransId="{C64D09DE-F758-42B5-BF2F-ED8131FA9C63}" sibTransId="{32EE2E5A-A520-45DA-894C-23336F472F3B}"/>
    <dgm:cxn modelId="{816DE402-77D1-41D8-B2D9-0E6D55C86890}" type="presOf" srcId="{6C15B34C-6CCB-4039-82EE-6FE4148C81ED}" destId="{DAB51974-6AF4-4AF3-BA49-29D54D769AD5}" srcOrd="0" destOrd="0" presId="urn:microsoft.com/office/officeart/2005/8/layout/orgChart1"/>
    <dgm:cxn modelId="{5E7F98BC-9FCA-4DA2-B3E5-8E4953E72CA4}" type="presOf" srcId="{F02F51D9-6EAF-4040-BF5B-43D0358A84AC}" destId="{9A7E6C5A-531F-4579-8392-D0C4129ADC60}" srcOrd="0" destOrd="0" presId="urn:microsoft.com/office/officeart/2005/8/layout/orgChart1"/>
    <dgm:cxn modelId="{EF4DE0B4-AE22-4DEC-8FA3-FE8D60764633}" type="presOf" srcId="{06F7BAE6-C3BB-4828-A2D5-CEDD2AAA8C7A}" destId="{5DBC35D3-1EF4-4550-9317-144954994B7B}" srcOrd="0" destOrd="0" presId="urn:microsoft.com/office/officeart/2005/8/layout/orgChart1"/>
    <dgm:cxn modelId="{FCCC2085-7E3E-4B1D-9086-CA9C183445FD}" type="presParOf" srcId="{5DBC35D3-1EF4-4550-9317-144954994B7B}" destId="{F2F52FF4-454C-4CB6-94C2-B956C23ABB13}" srcOrd="0" destOrd="0" presId="urn:microsoft.com/office/officeart/2005/8/layout/orgChart1"/>
    <dgm:cxn modelId="{6A4B9213-DECE-4CC2-B4E4-F2396A1764DF}" type="presParOf" srcId="{F2F52FF4-454C-4CB6-94C2-B956C23ABB13}" destId="{F90F1CEF-5839-475F-AF65-79F496A8B87D}" srcOrd="0" destOrd="0" presId="urn:microsoft.com/office/officeart/2005/8/layout/orgChart1"/>
    <dgm:cxn modelId="{6156DBD0-80A6-4A23-B3AE-0F5805B7E6A8}" type="presParOf" srcId="{F90F1CEF-5839-475F-AF65-79F496A8B87D}" destId="{25D0409F-B685-434F-9D70-AA34BFDB485A}" srcOrd="0" destOrd="0" presId="urn:microsoft.com/office/officeart/2005/8/layout/orgChart1"/>
    <dgm:cxn modelId="{0519AAB1-D5E3-45CD-A589-69E14BA5816C}" type="presParOf" srcId="{F90F1CEF-5839-475F-AF65-79F496A8B87D}" destId="{185E90B5-2667-4245-8352-5F527C4E8A95}" srcOrd="1" destOrd="0" presId="urn:microsoft.com/office/officeart/2005/8/layout/orgChart1"/>
    <dgm:cxn modelId="{A6DD222B-B640-4D40-B95E-C4D444373DFD}" type="presParOf" srcId="{F2F52FF4-454C-4CB6-94C2-B956C23ABB13}" destId="{8B33A038-ACE0-42CC-87DE-FE1B8D1DE588}" srcOrd="1" destOrd="0" presId="urn:microsoft.com/office/officeart/2005/8/layout/orgChart1"/>
    <dgm:cxn modelId="{6BE0BEF4-454E-4A4D-B9BA-B58258A21177}" type="presParOf" srcId="{8B33A038-ACE0-42CC-87DE-FE1B8D1DE588}" destId="{A916B591-4316-4E2F-B614-673C83B3B2F7}" srcOrd="0" destOrd="0" presId="urn:microsoft.com/office/officeart/2005/8/layout/orgChart1"/>
    <dgm:cxn modelId="{8EAD1392-A2FB-47BE-924F-DD21F5A2D672}" type="presParOf" srcId="{8B33A038-ACE0-42CC-87DE-FE1B8D1DE588}" destId="{5E4196A6-BB45-4773-8194-47EC852FC69E}" srcOrd="1" destOrd="0" presId="urn:microsoft.com/office/officeart/2005/8/layout/orgChart1"/>
    <dgm:cxn modelId="{3B3674E4-F0CC-4051-9C5A-92F49364EE0A}" type="presParOf" srcId="{5E4196A6-BB45-4773-8194-47EC852FC69E}" destId="{5F87E040-FCE3-4129-80A7-A1B1B9A01103}" srcOrd="0" destOrd="0" presId="urn:microsoft.com/office/officeart/2005/8/layout/orgChart1"/>
    <dgm:cxn modelId="{E5E151F4-A863-441C-946A-C54341C6E820}" type="presParOf" srcId="{5F87E040-FCE3-4129-80A7-A1B1B9A01103}" destId="{9F65FC7A-2A76-4A36-93AF-2647C4A75009}" srcOrd="0" destOrd="0" presId="urn:microsoft.com/office/officeart/2005/8/layout/orgChart1"/>
    <dgm:cxn modelId="{A82B7A81-DE55-4938-89F6-196A46BD2671}" type="presParOf" srcId="{5F87E040-FCE3-4129-80A7-A1B1B9A01103}" destId="{FD74707B-08C5-4697-BB86-165CBBBBC198}" srcOrd="1" destOrd="0" presId="urn:microsoft.com/office/officeart/2005/8/layout/orgChart1"/>
    <dgm:cxn modelId="{E5C516D1-A6F4-4198-B807-F37DC5578E4F}" type="presParOf" srcId="{5E4196A6-BB45-4773-8194-47EC852FC69E}" destId="{64BEB86F-E856-42AD-B400-A3A6570426CF}" srcOrd="1" destOrd="0" presId="urn:microsoft.com/office/officeart/2005/8/layout/orgChart1"/>
    <dgm:cxn modelId="{06FEF798-691B-4F3B-9742-51C702BEE44E}" type="presParOf" srcId="{64BEB86F-E856-42AD-B400-A3A6570426CF}" destId="{21ACCBC7-3C75-4474-A0F5-1A791B7158D7}" srcOrd="0" destOrd="0" presId="urn:microsoft.com/office/officeart/2005/8/layout/orgChart1"/>
    <dgm:cxn modelId="{3DD7918B-0963-41DB-BBA1-032B1376C87A}" type="presParOf" srcId="{64BEB86F-E856-42AD-B400-A3A6570426CF}" destId="{D5F800F7-7F41-4AFC-A837-27CD26F3904F}" srcOrd="1" destOrd="0" presId="urn:microsoft.com/office/officeart/2005/8/layout/orgChart1"/>
    <dgm:cxn modelId="{CA05B6B8-B8AD-4DC7-98A4-F6B96AEED28D}" type="presParOf" srcId="{D5F800F7-7F41-4AFC-A837-27CD26F3904F}" destId="{FA3BD201-EE6A-4897-A5A2-13275B6AABE5}" srcOrd="0" destOrd="0" presId="urn:microsoft.com/office/officeart/2005/8/layout/orgChart1"/>
    <dgm:cxn modelId="{110BB87F-689C-40A5-B265-8B592C2CFD55}" type="presParOf" srcId="{FA3BD201-EE6A-4897-A5A2-13275B6AABE5}" destId="{485087B9-CE4F-4E8F-931C-15874BE64F93}" srcOrd="0" destOrd="0" presId="urn:microsoft.com/office/officeart/2005/8/layout/orgChart1"/>
    <dgm:cxn modelId="{13647128-318A-4740-B056-6BB0961FECB3}" type="presParOf" srcId="{FA3BD201-EE6A-4897-A5A2-13275B6AABE5}" destId="{692268F5-1659-4461-B035-77C3D36105AD}" srcOrd="1" destOrd="0" presId="urn:microsoft.com/office/officeart/2005/8/layout/orgChart1"/>
    <dgm:cxn modelId="{BEF448CE-37A0-49EA-BC84-FAE472F4CF24}" type="presParOf" srcId="{D5F800F7-7F41-4AFC-A837-27CD26F3904F}" destId="{5F029F96-FD08-4CDB-8A60-917A9435BF04}" srcOrd="1" destOrd="0" presId="urn:microsoft.com/office/officeart/2005/8/layout/orgChart1"/>
    <dgm:cxn modelId="{7E0C17FD-CC46-483B-9A4A-8A9D98B33754}" type="presParOf" srcId="{D5F800F7-7F41-4AFC-A837-27CD26F3904F}" destId="{18306F84-9C47-4099-ADBB-3E5C21013458}" srcOrd="2" destOrd="0" presId="urn:microsoft.com/office/officeart/2005/8/layout/orgChart1"/>
    <dgm:cxn modelId="{15D7EB0B-7C4A-475D-8026-28D684F0136C}" type="presParOf" srcId="{5E4196A6-BB45-4773-8194-47EC852FC69E}" destId="{BEC2B657-F411-45A8-AEB8-E89E1FC180E6}" srcOrd="2" destOrd="0" presId="urn:microsoft.com/office/officeart/2005/8/layout/orgChart1"/>
    <dgm:cxn modelId="{FCDCEB8C-C80D-401D-B4E7-CC55B0F7B357}" type="presParOf" srcId="{8B33A038-ACE0-42CC-87DE-FE1B8D1DE588}" destId="{9A7E6C5A-531F-4579-8392-D0C4129ADC60}" srcOrd="2" destOrd="0" presId="urn:microsoft.com/office/officeart/2005/8/layout/orgChart1"/>
    <dgm:cxn modelId="{C3019B1A-BBC2-457A-B5FD-82EA77BD5AA7}" type="presParOf" srcId="{8B33A038-ACE0-42CC-87DE-FE1B8D1DE588}" destId="{080F5B2C-8638-4CF3-AEF8-125BB3CA7806}" srcOrd="3" destOrd="0" presId="urn:microsoft.com/office/officeart/2005/8/layout/orgChart1"/>
    <dgm:cxn modelId="{D459B859-AA6C-4AD4-BEB6-12519F57920A}" type="presParOf" srcId="{080F5B2C-8638-4CF3-AEF8-125BB3CA7806}" destId="{8F9D1A63-DF12-49D7-AE2D-FDCFBEE7F655}" srcOrd="0" destOrd="0" presId="urn:microsoft.com/office/officeart/2005/8/layout/orgChart1"/>
    <dgm:cxn modelId="{A7BA908F-EE9A-48DE-B9C9-5B6835838AAD}" type="presParOf" srcId="{8F9D1A63-DF12-49D7-AE2D-FDCFBEE7F655}" destId="{28AB3059-7C7B-4E43-8695-7F867F1F5448}" srcOrd="0" destOrd="0" presId="urn:microsoft.com/office/officeart/2005/8/layout/orgChart1"/>
    <dgm:cxn modelId="{2944DA9F-1FFB-4227-96AA-C94CDBEC4DE1}" type="presParOf" srcId="{8F9D1A63-DF12-49D7-AE2D-FDCFBEE7F655}" destId="{74D4D9D1-962C-4464-909D-86077A1C860D}" srcOrd="1" destOrd="0" presId="urn:microsoft.com/office/officeart/2005/8/layout/orgChart1"/>
    <dgm:cxn modelId="{1F96CD2F-074A-4684-BFB4-41DBF0AC4C74}" type="presParOf" srcId="{080F5B2C-8638-4CF3-AEF8-125BB3CA7806}" destId="{3A9D55DB-6289-47BA-9A7A-9FFF28F2160B}" srcOrd="1" destOrd="0" presId="urn:microsoft.com/office/officeart/2005/8/layout/orgChart1"/>
    <dgm:cxn modelId="{1D952557-2868-4FAF-8597-4F2DEB3E6C40}" type="presParOf" srcId="{3A9D55DB-6289-47BA-9A7A-9FFF28F2160B}" destId="{6BB0CAE3-1E17-42BC-8FEA-6A4DC4620EBC}" srcOrd="0" destOrd="0" presId="urn:microsoft.com/office/officeart/2005/8/layout/orgChart1"/>
    <dgm:cxn modelId="{9455D8F8-546E-4DD5-8310-47EED5F10853}" type="presParOf" srcId="{3A9D55DB-6289-47BA-9A7A-9FFF28F2160B}" destId="{B416B544-CF33-4ADA-A4E0-21E3B9D6836A}" srcOrd="1" destOrd="0" presId="urn:microsoft.com/office/officeart/2005/8/layout/orgChart1"/>
    <dgm:cxn modelId="{F0220799-21A8-48AC-9713-0942C30ED02D}" type="presParOf" srcId="{B416B544-CF33-4ADA-A4E0-21E3B9D6836A}" destId="{D48AFEA0-6CFA-40F0-9437-9582036DB05A}" srcOrd="0" destOrd="0" presId="urn:microsoft.com/office/officeart/2005/8/layout/orgChart1"/>
    <dgm:cxn modelId="{52AA832C-1B81-4308-BE85-C19D58B66BC8}" type="presParOf" srcId="{D48AFEA0-6CFA-40F0-9437-9582036DB05A}" destId="{3D9949C0-7136-4FA5-9F11-37D99119D445}" srcOrd="0" destOrd="0" presId="urn:microsoft.com/office/officeart/2005/8/layout/orgChart1"/>
    <dgm:cxn modelId="{905104A0-4B60-4CE0-9A2D-2D5C246FECE6}" type="presParOf" srcId="{D48AFEA0-6CFA-40F0-9437-9582036DB05A}" destId="{27C9B17D-D06E-4291-B0BA-A77487A9DA63}" srcOrd="1" destOrd="0" presId="urn:microsoft.com/office/officeart/2005/8/layout/orgChart1"/>
    <dgm:cxn modelId="{AE93C42F-0DEB-4313-9EB5-DF53EC62DF6B}" type="presParOf" srcId="{B416B544-CF33-4ADA-A4E0-21E3B9D6836A}" destId="{CBF2085D-8FA5-4E16-BD8D-B8D00E9C451C}" srcOrd="1" destOrd="0" presId="urn:microsoft.com/office/officeart/2005/8/layout/orgChart1"/>
    <dgm:cxn modelId="{7A899611-70A3-48E8-9613-2CC57EDE5237}" type="presParOf" srcId="{B416B544-CF33-4ADA-A4E0-21E3B9D6836A}" destId="{B5AF4703-D11E-4F70-A085-9FF7B36C4E43}" srcOrd="2" destOrd="0" presId="urn:microsoft.com/office/officeart/2005/8/layout/orgChart1"/>
    <dgm:cxn modelId="{390ACA16-C9DA-4088-A484-9A606294C8FF}" type="presParOf" srcId="{080F5B2C-8638-4CF3-AEF8-125BB3CA7806}" destId="{689723B0-1006-4D42-9DA6-012265CF6AF9}" srcOrd="2" destOrd="0" presId="urn:microsoft.com/office/officeart/2005/8/layout/orgChart1"/>
    <dgm:cxn modelId="{50F039C0-0214-47BF-A4A8-5385199E5213}" type="presParOf" srcId="{8B33A038-ACE0-42CC-87DE-FE1B8D1DE588}" destId="{52E5352D-1371-428D-B355-7A3DAAD69FBC}" srcOrd="4" destOrd="0" presId="urn:microsoft.com/office/officeart/2005/8/layout/orgChart1"/>
    <dgm:cxn modelId="{76F47D25-14AE-45A3-AFFF-F70EF8492383}" type="presParOf" srcId="{8B33A038-ACE0-42CC-87DE-FE1B8D1DE588}" destId="{E9A3618A-BAA7-405B-AEF9-06ED1E5D553A}" srcOrd="5" destOrd="0" presId="urn:microsoft.com/office/officeart/2005/8/layout/orgChart1"/>
    <dgm:cxn modelId="{755F353A-DE3D-4327-A9BB-B805BAE430DD}" type="presParOf" srcId="{E9A3618A-BAA7-405B-AEF9-06ED1E5D553A}" destId="{4B88994A-8B7E-4384-B4C1-B628EED3BD1A}" srcOrd="0" destOrd="0" presId="urn:microsoft.com/office/officeart/2005/8/layout/orgChart1"/>
    <dgm:cxn modelId="{8BDAD66E-F0E9-461F-9B9A-3AC2C8D1A5B1}" type="presParOf" srcId="{4B88994A-8B7E-4384-B4C1-B628EED3BD1A}" destId="{B8649731-A6FE-4339-B0B0-1AF9D99C7341}" srcOrd="0" destOrd="0" presId="urn:microsoft.com/office/officeart/2005/8/layout/orgChart1"/>
    <dgm:cxn modelId="{146CFBE4-006C-4316-A9B0-1A7755519E24}" type="presParOf" srcId="{4B88994A-8B7E-4384-B4C1-B628EED3BD1A}" destId="{47CB3F02-0426-4776-93A7-4B46D5B7C031}" srcOrd="1" destOrd="0" presId="urn:microsoft.com/office/officeart/2005/8/layout/orgChart1"/>
    <dgm:cxn modelId="{C779B5C4-F562-4B0B-AD61-B48B65E3E801}" type="presParOf" srcId="{E9A3618A-BAA7-405B-AEF9-06ED1E5D553A}" destId="{3B0543F9-BC00-4098-A636-D69B0C310256}" srcOrd="1" destOrd="0" presId="urn:microsoft.com/office/officeart/2005/8/layout/orgChart1"/>
    <dgm:cxn modelId="{11E90FA3-7CD5-411A-94C4-85F28992AE99}" type="presParOf" srcId="{3B0543F9-BC00-4098-A636-D69B0C310256}" destId="{71D25EA6-40A9-422F-B5A9-F6790DBA05FD}" srcOrd="0" destOrd="0" presId="urn:microsoft.com/office/officeart/2005/8/layout/orgChart1"/>
    <dgm:cxn modelId="{DC137266-FB57-4C05-96B7-E5AECCFF30F3}" type="presParOf" srcId="{3B0543F9-BC00-4098-A636-D69B0C310256}" destId="{9F8BEBEE-0974-4016-8124-26BFB1F71A7E}" srcOrd="1" destOrd="0" presId="urn:microsoft.com/office/officeart/2005/8/layout/orgChart1"/>
    <dgm:cxn modelId="{2396B48A-6442-4DEB-842D-B92543582750}" type="presParOf" srcId="{9F8BEBEE-0974-4016-8124-26BFB1F71A7E}" destId="{58CE756B-0E24-4F46-B993-34976E3737EA}" srcOrd="0" destOrd="0" presId="urn:microsoft.com/office/officeart/2005/8/layout/orgChart1"/>
    <dgm:cxn modelId="{B3CFE879-DEB3-4A60-92BA-A9FF05C5B577}" type="presParOf" srcId="{58CE756B-0E24-4F46-B993-34976E3737EA}" destId="{4BDCE113-FAB9-4E65-A23D-2FD7D2594C1E}" srcOrd="0" destOrd="0" presId="urn:microsoft.com/office/officeart/2005/8/layout/orgChart1"/>
    <dgm:cxn modelId="{93E7E187-A7FA-4926-A261-F6E752460C65}" type="presParOf" srcId="{58CE756B-0E24-4F46-B993-34976E3737EA}" destId="{F793330B-0C68-4E5B-9E87-1BAC4562BAFF}" srcOrd="1" destOrd="0" presId="urn:microsoft.com/office/officeart/2005/8/layout/orgChart1"/>
    <dgm:cxn modelId="{6098D5F9-7845-4E1F-B5E7-36BBA2FE0F86}" type="presParOf" srcId="{9F8BEBEE-0974-4016-8124-26BFB1F71A7E}" destId="{51361307-C22D-4521-A84C-3BEEFF8304ED}" srcOrd="1" destOrd="0" presId="urn:microsoft.com/office/officeart/2005/8/layout/orgChart1"/>
    <dgm:cxn modelId="{BFBB23C6-D701-4B9A-8123-AC53FD0F73E9}" type="presParOf" srcId="{9F8BEBEE-0974-4016-8124-26BFB1F71A7E}" destId="{A075DB30-2405-4C5D-B502-A8A58D13BEF2}" srcOrd="2" destOrd="0" presId="urn:microsoft.com/office/officeart/2005/8/layout/orgChart1"/>
    <dgm:cxn modelId="{E0CC718E-4FC2-43C1-B08F-4BF53B9ADBFB}" type="presParOf" srcId="{E9A3618A-BAA7-405B-AEF9-06ED1E5D553A}" destId="{E6F3A8ED-010B-43B5-AABB-9BD0BC7AEBD3}" srcOrd="2" destOrd="0" presId="urn:microsoft.com/office/officeart/2005/8/layout/orgChart1"/>
    <dgm:cxn modelId="{37DC7E1F-68E2-48B5-867C-F637D8ADC19B}" type="presParOf" srcId="{8B33A038-ACE0-42CC-87DE-FE1B8D1DE588}" destId="{DEA9889C-C6C3-4FA1-8C8D-1B4685E0134E}" srcOrd="6" destOrd="0" presId="urn:microsoft.com/office/officeart/2005/8/layout/orgChart1"/>
    <dgm:cxn modelId="{652B2918-3A5D-4E4D-8F52-E47012DD7290}" type="presParOf" srcId="{8B33A038-ACE0-42CC-87DE-FE1B8D1DE588}" destId="{EC09F904-7606-4A23-B598-A60E01190401}" srcOrd="7" destOrd="0" presId="urn:microsoft.com/office/officeart/2005/8/layout/orgChart1"/>
    <dgm:cxn modelId="{2415059D-E130-49B6-BCFB-D43E739B24F2}" type="presParOf" srcId="{EC09F904-7606-4A23-B598-A60E01190401}" destId="{0CD1EE90-D281-4FE2-B895-8BF77D032B90}" srcOrd="0" destOrd="0" presId="urn:microsoft.com/office/officeart/2005/8/layout/orgChart1"/>
    <dgm:cxn modelId="{8C546312-4E2A-4002-B736-659AC53323D1}" type="presParOf" srcId="{0CD1EE90-D281-4FE2-B895-8BF77D032B90}" destId="{AEA59053-77B6-4EA0-8AAE-734123C6D1D0}" srcOrd="0" destOrd="0" presId="urn:microsoft.com/office/officeart/2005/8/layout/orgChart1"/>
    <dgm:cxn modelId="{385729FE-6479-4DA6-A955-12EE342E468F}" type="presParOf" srcId="{0CD1EE90-D281-4FE2-B895-8BF77D032B90}" destId="{BFC4BE6E-D3ED-4436-8476-AB29DFC05C83}" srcOrd="1" destOrd="0" presId="urn:microsoft.com/office/officeart/2005/8/layout/orgChart1"/>
    <dgm:cxn modelId="{32218ED7-746C-4B95-8003-6C086D6D9ADC}" type="presParOf" srcId="{EC09F904-7606-4A23-B598-A60E01190401}" destId="{4F8B4D3D-27FB-49BF-89BD-A55E12621D52}" srcOrd="1" destOrd="0" presId="urn:microsoft.com/office/officeart/2005/8/layout/orgChart1"/>
    <dgm:cxn modelId="{F36B95BA-73F3-4CD9-8399-C078ABD77130}" type="presParOf" srcId="{4F8B4D3D-27FB-49BF-89BD-A55E12621D52}" destId="{DAB51974-6AF4-4AF3-BA49-29D54D769AD5}" srcOrd="0" destOrd="0" presId="urn:microsoft.com/office/officeart/2005/8/layout/orgChart1"/>
    <dgm:cxn modelId="{6BD6AC5D-A765-4728-B914-3D69BE3E8715}" type="presParOf" srcId="{4F8B4D3D-27FB-49BF-89BD-A55E12621D52}" destId="{5D61ABCC-03DC-467C-B9DE-32CDEF67A03A}" srcOrd="1" destOrd="0" presId="urn:microsoft.com/office/officeart/2005/8/layout/orgChart1"/>
    <dgm:cxn modelId="{5C2ABE99-0AB4-4773-B119-12A2A48D819E}" type="presParOf" srcId="{5D61ABCC-03DC-467C-B9DE-32CDEF67A03A}" destId="{E30C2AC9-EF2F-47F5-8E60-03AEFA2EC82D}" srcOrd="0" destOrd="0" presId="urn:microsoft.com/office/officeart/2005/8/layout/orgChart1"/>
    <dgm:cxn modelId="{69E02574-09AE-4876-ACE1-9D3178BF3E35}" type="presParOf" srcId="{E30C2AC9-EF2F-47F5-8E60-03AEFA2EC82D}" destId="{929A273B-DC31-414E-8BB1-599B9DC26F42}" srcOrd="0" destOrd="0" presId="urn:microsoft.com/office/officeart/2005/8/layout/orgChart1"/>
    <dgm:cxn modelId="{C964C0A7-7556-4B39-9F6C-0F3D7BB4978B}" type="presParOf" srcId="{E30C2AC9-EF2F-47F5-8E60-03AEFA2EC82D}" destId="{A5FE37FD-6C48-4596-BB5D-F5C2AF2DD2D2}" srcOrd="1" destOrd="0" presId="urn:microsoft.com/office/officeart/2005/8/layout/orgChart1"/>
    <dgm:cxn modelId="{CCD1F5EC-8238-4B39-B1DE-DF988AF2C728}" type="presParOf" srcId="{5D61ABCC-03DC-467C-B9DE-32CDEF67A03A}" destId="{189F82FF-E7C7-43E8-93F1-F553C5C14A6E}" srcOrd="1" destOrd="0" presId="urn:microsoft.com/office/officeart/2005/8/layout/orgChart1"/>
    <dgm:cxn modelId="{ECA10702-5D1A-406A-991D-D4DF2ACF5AF5}" type="presParOf" srcId="{5D61ABCC-03DC-467C-B9DE-32CDEF67A03A}" destId="{FADED0A5-1949-4EB6-AF75-08BA69200D32}" srcOrd="2" destOrd="0" presId="urn:microsoft.com/office/officeart/2005/8/layout/orgChart1"/>
    <dgm:cxn modelId="{5CC38D92-526A-499F-A140-8FAD25B17B6A}" type="presParOf" srcId="{EC09F904-7606-4A23-B598-A60E01190401}" destId="{13576F9F-1F12-42EF-8DF3-93ADED48897D}" srcOrd="2" destOrd="0" presId="urn:microsoft.com/office/officeart/2005/8/layout/orgChart1"/>
    <dgm:cxn modelId="{A2D67236-5B78-4CD9-811E-A62A1488B065}" type="presParOf" srcId="{F2F52FF4-454C-4CB6-94C2-B956C23ABB13}" destId="{170AB4CE-6BB7-465F-99CA-B53E1AAF68C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B51974-6AF4-4AF3-BA49-29D54D769AD5}">
      <dsp:nvSpPr>
        <dsp:cNvPr id="0" name=""/>
        <dsp:cNvSpPr/>
      </dsp:nvSpPr>
      <dsp:spPr>
        <a:xfrm>
          <a:off x="6756674" y="2475035"/>
          <a:ext cx="91440" cy="459336"/>
        </a:xfrm>
        <a:custGeom>
          <a:avLst/>
          <a:gdLst/>
          <a:ahLst/>
          <a:cxnLst/>
          <a:rect l="0" t="0" r="0" b="0"/>
          <a:pathLst>
            <a:path>
              <a:moveTo>
                <a:pt x="102113" y="0"/>
              </a:moveTo>
              <a:lnTo>
                <a:pt x="102113" y="288152"/>
              </a:lnTo>
              <a:lnTo>
                <a:pt x="45720" y="288152"/>
              </a:lnTo>
              <a:lnTo>
                <a:pt x="45720" y="45933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9889C-C6C3-4FA1-8C8D-1B4685E0134E}">
      <dsp:nvSpPr>
        <dsp:cNvPr id="0" name=""/>
        <dsp:cNvSpPr/>
      </dsp:nvSpPr>
      <dsp:spPr>
        <a:xfrm>
          <a:off x="3858397" y="815163"/>
          <a:ext cx="3000389" cy="227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32"/>
              </a:lnTo>
              <a:lnTo>
                <a:pt x="3000389" y="56632"/>
              </a:lnTo>
              <a:lnTo>
                <a:pt x="3000389" y="22781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25EA6-40A9-422F-B5A9-F6790DBA05FD}">
      <dsp:nvSpPr>
        <dsp:cNvPr id="0" name=""/>
        <dsp:cNvSpPr/>
      </dsp:nvSpPr>
      <dsp:spPr>
        <a:xfrm>
          <a:off x="4829698" y="2475035"/>
          <a:ext cx="100265" cy="459336"/>
        </a:xfrm>
        <a:custGeom>
          <a:avLst/>
          <a:gdLst/>
          <a:ahLst/>
          <a:cxnLst/>
          <a:rect l="0" t="0" r="0" b="0"/>
          <a:pathLst>
            <a:path>
              <a:moveTo>
                <a:pt x="100265" y="0"/>
              </a:moveTo>
              <a:lnTo>
                <a:pt x="100265" y="288152"/>
              </a:lnTo>
              <a:lnTo>
                <a:pt x="0" y="288152"/>
              </a:lnTo>
              <a:lnTo>
                <a:pt x="0" y="45933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5352D-1371-428D-B355-7A3DAAD69FBC}">
      <dsp:nvSpPr>
        <dsp:cNvPr id="0" name=""/>
        <dsp:cNvSpPr/>
      </dsp:nvSpPr>
      <dsp:spPr>
        <a:xfrm>
          <a:off x="3858397" y="815163"/>
          <a:ext cx="1071565" cy="227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32"/>
              </a:lnTo>
              <a:lnTo>
                <a:pt x="1071565" y="56632"/>
              </a:lnTo>
              <a:lnTo>
                <a:pt x="1071565" y="22781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0CAE3-1E17-42BC-8FEA-6A4DC4620EBC}">
      <dsp:nvSpPr>
        <dsp:cNvPr id="0" name=""/>
        <dsp:cNvSpPr/>
      </dsp:nvSpPr>
      <dsp:spPr>
        <a:xfrm>
          <a:off x="2811281" y="2475035"/>
          <a:ext cx="91440" cy="459336"/>
        </a:xfrm>
        <a:custGeom>
          <a:avLst/>
          <a:gdLst/>
          <a:ahLst/>
          <a:cxnLst/>
          <a:rect l="0" t="0" r="0" b="0"/>
          <a:pathLst>
            <a:path>
              <a:moveTo>
                <a:pt x="46975" y="0"/>
              </a:moveTo>
              <a:lnTo>
                <a:pt x="46975" y="288152"/>
              </a:lnTo>
              <a:lnTo>
                <a:pt x="45720" y="288152"/>
              </a:lnTo>
              <a:lnTo>
                <a:pt x="45720" y="45933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E6C5A-531F-4579-8392-D0C4129ADC60}">
      <dsp:nvSpPr>
        <dsp:cNvPr id="0" name=""/>
        <dsp:cNvSpPr/>
      </dsp:nvSpPr>
      <dsp:spPr>
        <a:xfrm>
          <a:off x="2858257" y="815163"/>
          <a:ext cx="1000140" cy="227816"/>
        </a:xfrm>
        <a:custGeom>
          <a:avLst/>
          <a:gdLst/>
          <a:ahLst/>
          <a:cxnLst/>
          <a:rect l="0" t="0" r="0" b="0"/>
          <a:pathLst>
            <a:path>
              <a:moveTo>
                <a:pt x="1000140" y="0"/>
              </a:moveTo>
              <a:lnTo>
                <a:pt x="1000140" y="56632"/>
              </a:lnTo>
              <a:lnTo>
                <a:pt x="0" y="56632"/>
              </a:lnTo>
              <a:lnTo>
                <a:pt x="0" y="22781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CCBC7-3C75-4474-A0F5-1A791B7158D7}">
      <dsp:nvSpPr>
        <dsp:cNvPr id="0" name=""/>
        <dsp:cNvSpPr/>
      </dsp:nvSpPr>
      <dsp:spPr>
        <a:xfrm>
          <a:off x="838585" y="2516168"/>
          <a:ext cx="91440" cy="459336"/>
        </a:xfrm>
        <a:custGeom>
          <a:avLst/>
          <a:gdLst/>
          <a:ahLst/>
          <a:cxnLst/>
          <a:rect l="0" t="0" r="0" b="0"/>
          <a:pathLst>
            <a:path>
              <a:moveTo>
                <a:pt x="90847" y="0"/>
              </a:moveTo>
              <a:lnTo>
                <a:pt x="90847" y="288152"/>
              </a:lnTo>
              <a:lnTo>
                <a:pt x="45720" y="288152"/>
              </a:lnTo>
              <a:lnTo>
                <a:pt x="45720" y="45933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6B591-4316-4E2F-B614-673C83B3B2F7}">
      <dsp:nvSpPr>
        <dsp:cNvPr id="0" name=""/>
        <dsp:cNvSpPr/>
      </dsp:nvSpPr>
      <dsp:spPr>
        <a:xfrm>
          <a:off x="929433" y="815163"/>
          <a:ext cx="2928964" cy="227816"/>
        </a:xfrm>
        <a:custGeom>
          <a:avLst/>
          <a:gdLst/>
          <a:ahLst/>
          <a:cxnLst/>
          <a:rect l="0" t="0" r="0" b="0"/>
          <a:pathLst>
            <a:path>
              <a:moveTo>
                <a:pt x="2928964" y="0"/>
              </a:moveTo>
              <a:lnTo>
                <a:pt x="2928964" y="56632"/>
              </a:lnTo>
              <a:lnTo>
                <a:pt x="0" y="56632"/>
              </a:lnTo>
              <a:lnTo>
                <a:pt x="0" y="22781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0409F-B685-434F-9D70-AA34BFDB485A}">
      <dsp:nvSpPr>
        <dsp:cNvPr id="0" name=""/>
        <dsp:cNvSpPr/>
      </dsp:nvSpPr>
      <dsp:spPr>
        <a:xfrm>
          <a:off x="3043234" y="0"/>
          <a:ext cx="1630327" cy="815163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  <a:sp3d extrusionH="57150">
            <a:bevelT w="38100" h="38100" prst="slope"/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spc="0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rPr>
            <a:t>ЭТАПЫ</a:t>
          </a:r>
        </a:p>
      </dsp:txBody>
      <dsp:txXfrm>
        <a:off x="3043234" y="0"/>
        <a:ext cx="1630327" cy="815163"/>
      </dsp:txXfrm>
    </dsp:sp>
    <dsp:sp modelId="{9F65FC7A-2A76-4A36-93AF-2647C4A75009}">
      <dsp:nvSpPr>
        <dsp:cNvPr id="0" name=""/>
        <dsp:cNvSpPr/>
      </dsp:nvSpPr>
      <dsp:spPr>
        <a:xfrm>
          <a:off x="114269" y="1042980"/>
          <a:ext cx="1630327" cy="147318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 </a:t>
          </a:r>
          <a:r>
            <a:rPr kumimoji="0" lang="ru-RU" sz="32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sp:txBody>
      <dsp:txXfrm>
        <a:off x="114269" y="1042980"/>
        <a:ext cx="1630327" cy="1473188"/>
      </dsp:txXfrm>
    </dsp:sp>
    <dsp:sp modelId="{485087B9-CE4F-4E8F-931C-15874BE64F93}">
      <dsp:nvSpPr>
        <dsp:cNvPr id="0" name=""/>
        <dsp:cNvSpPr/>
      </dsp:nvSpPr>
      <dsp:spPr>
        <a:xfrm>
          <a:off x="69142" y="2975505"/>
          <a:ext cx="1630327" cy="1874452"/>
        </a:xfrm>
        <a:prstGeom prst="rect">
          <a:avLst/>
        </a:prstGeom>
        <a:solidFill>
          <a:srgbClr val="99CCFF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 с историей Олимпийских игр</a:t>
          </a:r>
        </a:p>
      </dsp:txBody>
      <dsp:txXfrm>
        <a:off x="69142" y="2975505"/>
        <a:ext cx="1630327" cy="1874452"/>
      </dsp:txXfrm>
    </dsp:sp>
    <dsp:sp modelId="{28AB3059-7C7B-4E43-8695-7F867F1F5448}">
      <dsp:nvSpPr>
        <dsp:cNvPr id="0" name=""/>
        <dsp:cNvSpPr/>
      </dsp:nvSpPr>
      <dsp:spPr>
        <a:xfrm>
          <a:off x="2043093" y="1042980"/>
          <a:ext cx="1630327" cy="143205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II </a:t>
          </a:r>
          <a:r>
            <a:rPr kumimoji="0" lang="ru-RU" sz="28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sp:txBody>
      <dsp:txXfrm>
        <a:off x="2043093" y="1042980"/>
        <a:ext cx="1630327" cy="1432055"/>
      </dsp:txXfrm>
    </dsp:sp>
    <dsp:sp modelId="{3D9949C0-7136-4FA5-9F11-37D99119D445}">
      <dsp:nvSpPr>
        <dsp:cNvPr id="0" name=""/>
        <dsp:cNvSpPr/>
      </dsp:nvSpPr>
      <dsp:spPr>
        <a:xfrm>
          <a:off x="2041838" y="2934372"/>
          <a:ext cx="1630327" cy="1883606"/>
        </a:xfrm>
        <a:prstGeom prst="rect">
          <a:avLst/>
        </a:prstGeom>
        <a:solidFill>
          <a:srgbClr val="99CCFF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с олимпийскими видами сорта</a:t>
          </a:r>
        </a:p>
      </dsp:txBody>
      <dsp:txXfrm>
        <a:off x="2041838" y="2934372"/>
        <a:ext cx="1630327" cy="1883606"/>
      </dsp:txXfrm>
    </dsp:sp>
    <dsp:sp modelId="{B8649731-A6FE-4339-B0B0-1AF9D99C7341}">
      <dsp:nvSpPr>
        <dsp:cNvPr id="0" name=""/>
        <dsp:cNvSpPr/>
      </dsp:nvSpPr>
      <dsp:spPr>
        <a:xfrm>
          <a:off x="4114799" y="1042980"/>
          <a:ext cx="1630327" cy="143205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III </a:t>
          </a:r>
          <a:r>
            <a:rPr kumimoji="0" lang="ru-RU" sz="24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sp:txBody>
      <dsp:txXfrm>
        <a:off x="4114799" y="1042980"/>
        <a:ext cx="1630327" cy="1432055"/>
      </dsp:txXfrm>
    </dsp:sp>
    <dsp:sp modelId="{4BDCE113-FAB9-4E65-A23D-2FD7D2594C1E}">
      <dsp:nvSpPr>
        <dsp:cNvPr id="0" name=""/>
        <dsp:cNvSpPr/>
      </dsp:nvSpPr>
      <dsp:spPr>
        <a:xfrm>
          <a:off x="4014534" y="2934372"/>
          <a:ext cx="1630327" cy="1905208"/>
        </a:xfrm>
        <a:prstGeom prst="rect">
          <a:avLst/>
        </a:prstGeom>
        <a:solidFill>
          <a:srgbClr val="99CCFF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со странами- участницами зимних Олимпийских игр</a:t>
          </a:r>
        </a:p>
      </dsp:txBody>
      <dsp:txXfrm>
        <a:off x="4014534" y="2934372"/>
        <a:ext cx="1630327" cy="1905208"/>
      </dsp:txXfrm>
    </dsp:sp>
    <dsp:sp modelId="{AEA59053-77B6-4EA0-8AAE-734123C6D1D0}">
      <dsp:nvSpPr>
        <dsp:cNvPr id="0" name=""/>
        <dsp:cNvSpPr/>
      </dsp:nvSpPr>
      <dsp:spPr>
        <a:xfrm>
          <a:off x="6043623" y="1042980"/>
          <a:ext cx="1630327" cy="143205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IV </a:t>
          </a:r>
          <a:r>
            <a:rPr kumimoji="0" lang="ru-RU" sz="2400" b="1" i="0" u="none" strike="noStrike" kern="1200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rPr>
            <a:t>этап</a:t>
          </a:r>
        </a:p>
      </dsp:txBody>
      <dsp:txXfrm>
        <a:off x="6043623" y="1042980"/>
        <a:ext cx="1630327" cy="1432055"/>
      </dsp:txXfrm>
    </dsp:sp>
    <dsp:sp modelId="{929A273B-DC31-414E-8BB1-599B9DC26F42}">
      <dsp:nvSpPr>
        <dsp:cNvPr id="0" name=""/>
        <dsp:cNvSpPr/>
      </dsp:nvSpPr>
      <dsp:spPr>
        <a:xfrm>
          <a:off x="5987230" y="2934372"/>
          <a:ext cx="1630327" cy="1936836"/>
        </a:xfrm>
        <a:prstGeom prst="rect">
          <a:avLst/>
        </a:prstGeom>
        <a:solidFill>
          <a:srgbClr val="99CCFF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Ознакомление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Arial" pitchFamily="34" charset="0"/>
            </a:rPr>
            <a:t>с национальными играми стран-участниц зимних Олимпийских игр</a:t>
          </a:r>
        </a:p>
      </dsp:txBody>
      <dsp:txXfrm>
        <a:off x="5987230" y="2934372"/>
        <a:ext cx="1630327" cy="1936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F60A0-0CEF-4342-A110-8E140FAAF5E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EE07-3D18-44F2-8566-2113ED791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1F30F3-1411-4F96-A2F8-697C31C8EA19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4EE6E2-B6D6-49AC-9EEC-61819212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elephant.ru/images/toys/5/32475_.jpg&amp;imgrefurl=http://www.elephant.ru/?item=788&amp;usg=__NiAZNnzgxMfOwSjNUVCsYvurrFE=&amp;h=300&amp;w=400&amp;sz=31&amp;hl=ru&amp;start=12&amp;sig2=Xc4vocs4Sdfng7cyfWwn1w&amp;um=1&amp;itbs=1&amp;tbnid=C1lrM4pE9vwd0M:&amp;tbnh=93&amp;tbnw=124&amp;prev=/images?q=%D1%84%D0%BE%D1%82%D0%BE+%D1%81%D0%BF%D0%BE%D1%80%D1%82%D0%B8%D0%B2%D0%BD%D1%8B%D0%B5+%D1%81%D0%BD%D0%B0%D1%80%D1%8F%D0%B4%D1%8B&amp;um=1&amp;hl=ru&amp;newwindow=1&amp;sa=N&amp;ndsp=20&amp;tbs=isch:1&amp;ei=FdYhTJuLJs6Psgb-tKzlBQ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ru/imgres?imgurl=http://www.elephant.ru/images/toys/5/32475_.jpg&amp;imgrefurl=http://www.elephant.ru/?item=788&amp;usg=__NiAZNnzgxMfOwSjNUVCsYvurrFE=&amp;h=300&amp;w=400&amp;sz=31&amp;hl=ru&amp;start=12&amp;sig2=Xc4vocs4Sdfng7cyfWwn1w&amp;um=1&amp;itbs=1&amp;tbnid=C1lrM4pE9vwd0M:&amp;tbnh=93&amp;tbnw=124&amp;prev=/images?q=%D1%84%D0%BE%D1%82%D0%BE+%D1%81%D0%BF%D0%BE%D1%80%D1%82%D0%B8%D0%B2%D0%BD%D1%8B%D0%B5+%D1%81%D0%BD%D0%B0%D1%80%D1%8F%D0%B4%D1%8B&amp;um=1&amp;hl=ru&amp;newwindow=1&amp;sa=N&amp;ndsp=20&amp;tbs=isch:1&amp;ei=FdYhTJuLJs6Psgb-tKzlBQ" TargetMode="External"/><Relationship Id="rId12" Type="http://schemas.openxmlformats.org/officeDocument/2006/relationships/hyperlink" Target="http://www.google.ru/imgres?imgurl=http://0-16.ru/UserFiles/Image/Trial/13050.jpg&amp;imgrefurl=http://0-16.ru/shop/CID_84_ALL.html?v=&amp;f=2&amp;s=1&amp;usg=__lCdzhOup0fRGGvAogErgI9QLEls=&amp;h=330&amp;w=330&amp;sz=11&amp;hl=ru&amp;start=29&amp;zoom=1&amp;itbs=1&amp;tbnid=c0hrdtmjdC60sM:&amp;tbnh=119&amp;tbnw=119&amp;prev=/search?q=%D0%BC%D1%8F%D1%87%D0%B8&amp;start=20&amp;hl=ru&amp;newwindow=1&amp;sa=N&amp;biw=1259&amp;bih=817&amp;ndsp=20&amp;tbm=isch&amp;ei=CUEATtGEC4SfOqKZoJYO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8.jpeg"/><Relationship Id="rId10" Type="http://schemas.openxmlformats.org/officeDocument/2006/relationships/hyperlink" Target="http://www.google.ru/imgres?imgurl=http://www.sportvia.ru/uploads/posts/2010-02/1266016457_800px-olympic_flag_svg.png&amp;imgrefurl=http://www.sportvia.ru/219-olimpijskie-igry.html&amp;usg=__4WHSEg7SXdgCzED6w80y-4k-hlQ=&amp;h=533&amp;w=800&amp;sz=38&amp;hl=ru&amp;start=77&amp;zoom=1&amp;itbs=1&amp;tbnid=_kPrGibQLmoc4M:&amp;tbnh=95&amp;tbnw=143&amp;prev=/search?q=%D0%BE%D0%BB%D0%B8%D0%BC%D0%BF%D0%B8%D0%B0%D0%B4%D0%B0+%D0%B2+%D0%B4%D1%80%D0%B5%D0%B2%D0%BD%D0%B5%D0%B9+%D0%B3%D1%80%D0%B5%D1%86%D0%B8%D0%B8&amp;start=60&amp;hl=ru&amp;newwindow=1&amp;sa=N&amp;biw=1259&amp;bih=817&amp;ndsp=20&amp;tbm=isch&amp;ei=t0AATufWF8ySOsapuY8O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eg"/><Relationship Id="rId14" Type="http://schemas.openxmlformats.org/officeDocument/2006/relationships/hyperlink" Target="http://www.google.ru/imgres?imgurl=http://www.akadeti.ru/_upload/il/42292.jpg&amp;imgrefurl=http://www.akadeti.ru/shop/Product_6060/&amp;usg=__Gpk07u8iw4KdVIUb4c2_Fm8GIyU=&amp;h=368&amp;w=325&amp;sz=21&amp;hl=ru&amp;start=85&amp;zoom=1&amp;itbs=1&amp;tbnid=TkYC1_IpyXx2xM:&amp;tbnh=122&amp;tbnw=108&amp;prev=/search?q=%D0%BC%D1%8F%D1%87%D0%B8&amp;start=80&amp;hl=ru&amp;newwindow=1&amp;sa=N&amp;biw=1259&amp;bih=817&amp;ndsp=20&amp;tbm=isch&amp;ei=OkEATpe-JI_qOf-zkIQO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google.ru/imgres?imgurl=http://www.stella-polaris.ru/images/count/brazil1.jpg&amp;imgrefurl=http://www.stella-polaris.ru/142&amp;usg=__OHbHPG_LXUA_XBub79OeRKQyokg=&amp;h=178&amp;w=250&amp;sz=16&amp;hl=ru&amp;start=198&amp;zoom=0&amp;itbs=1&amp;tbnid=NTpd6CkcHYRdSM:&amp;tbnh=79&amp;tbnw=111&amp;prev=/search?q=%D0%BA%D0%B0%D1%80%D0%BD%D0%B0%D0%B2%D0%B0%D0%BB+%D0%B1%D1%80%D0%B0%D0%B7%D0%B8%D0%BB%D0%B8%D0%B8&amp;start=180&amp;hl=ru&amp;newwindow=1&amp;sa=N&amp;biw=1259&amp;bih=817&amp;ndsp=20&amp;tbm=isch&amp;ei=Tj0ATtThIcecOqWepaIO" TargetMode="External"/><Relationship Id="rId3" Type="http://schemas.openxmlformats.org/officeDocument/2006/relationships/hyperlink" Target="http://ru.wikipedia.org/wiki/%D0%A4%D0%B0%D0%B9%D0%BB:Montagem_Bras%C3%ADlia.jpg" TargetMode="External"/><Relationship Id="rId7" Type="http://schemas.openxmlformats.org/officeDocument/2006/relationships/hyperlink" Target="http://www.google.ru/imgres?imgurl=http://img1.liveinternet.ru/images/attach/c/2//69/588/69588127_19.jpg&amp;imgrefurl=http://www.liveinternet.ru/community/1726655/post148434859/&amp;usg=__Rwv-AyFfJZHr1x2tuZj6xMiHod4=&amp;h=500&amp;w=333&amp;sz=57&amp;hl=ru&amp;start=1&amp;zoom=1&amp;itbs=1&amp;tbnid=CpxXxV8j-Dn7QM:&amp;tbnh=130&amp;tbnw=87&amp;prev=/search?q=%D0%BA%D0%B0%D1%80%D0%BD%D0%B0%D0%B2%D0%B0%D0%BB+%D0%B1%D1%80%D0%B0%D0%B7%D0%B8%D0%BB%D0%B8%D0%B8&amp;hl=ru&amp;newwindow=1&amp;sa=G&amp;biw=1259&amp;bih=817&amp;tbm=isch&amp;ei=CTwATtidE8WXOproxZUO" TargetMode="External"/><Relationship Id="rId12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ru/imgres?imgurl=http://www.kostumer.ru/novosti/img/188_big_1103822038.jpg&amp;imgrefurl=http://www.danc.ru/topic712.html&amp;usg=__rXW-LDZx99X9uuLXAH8uAfCowkM=&amp;h=675&amp;w=450&amp;sz=86&amp;hl=ru&amp;start=60&amp;zoom=1&amp;itbs=1&amp;tbnid=KxbAqvfrO4Im1M:&amp;tbnh=138&amp;tbnw=92&amp;prev=/search?q=%D0%BA%D0%B0%D1%80%D0%BD%D0%B0%D0%B2%D0%B0%D0%BB+%D0%B1%D1%80%D0%B0%D0%B7%D0%B8%D0%BB%D0%B8%D0%B8&amp;start=40&amp;hl=ru&amp;newwindow=1&amp;sa=N&amp;biw=1259&amp;bih=817&amp;ndsp=20&amp;tbm=isch&amp;ei=zzwATsCkKcqEOpjQyZ4O" TargetMode="External"/><Relationship Id="rId5" Type="http://schemas.openxmlformats.org/officeDocument/2006/relationships/hyperlink" Target="http://www.elph-spb.ru/assets/images/contrys/00.jpg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hyperlink" Target="http://www.google.ru/imgres?imgurl=http://img1.liveinternet.ru/images/attach/c/0/38/340/38340703_1232287846_karnaval2.jpg&amp;imgrefurl=http://ma-zaika.ru/post94226169/&amp;usg=__AW3fMSv8m0X0456EkyNu0WornaI=&amp;h=375&amp;w=500&amp;sz=100&amp;hl=ru&amp;start=27&amp;zoom=1&amp;itbs=1&amp;tbnid=Jvrz8AxfJP38qM:&amp;tbnh=98&amp;tbnw=130&amp;prev=/search?q=%D0%BA%D0%B0%D1%80%D0%BD%D0%B0%D0%B2%D0%B0%D0%BB+%D0%B1%D1%80%D0%B0%D0%B7%D0%B8%D0%BB%D0%B8%D0%B8&amp;start=20&amp;hl=ru&amp;newwindow=1&amp;sa=N&amp;biw=1259&amp;bih=817&amp;ndsp=20&amp;tbm=isch&amp;ei=tjwATo61FM2hOtr6yJIO" TargetMode="External"/><Relationship Id="rId1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hyperlink" Target="http://www.google.ru/imgres?imgurl=http://bernstein.smugmug.com/Round-the-World-Trip/Indonesia/Kalimantan/09-07-12-09-24-40450Dweb/608467200_omYXx-M.jpg&amp;imgrefurl=http://community.livejournal.com/ru_travel/13021905.html&amp;usg=__TpL7AMUxKQU8YWGgngYyYlsvse0=&amp;h=400&amp;w=600&amp;sz=88&amp;hl=ru&amp;start=97&amp;zoom=1&amp;itbs=1&amp;tbnid=oZDhqCxhO8lWkM:&amp;tbnh=90&amp;tbnw=135&amp;prev=/search?q=%D1%84%D0%BE%D1%82%D0%BE+%D0%B4%D0%B8%D0%BA%D0%B8%D0%B5+%D0%B6%D0%B8%D0%B2%D0%BE%D1%82%D0%BD%D1%8B%D0%B5+%D0%B1%D1%80%D0%B0%D0%B7%D0%B8%D0%BB%D0%B8%D0%B8&amp;start=80&amp;hl=ru&amp;newwindow=1&amp;sa=N&amp;biw=1259&amp;bih=817&amp;ndsp=20&amp;tbm=isch&amp;ei=KDkATtXAK43oOYap8KQO" TargetMode="External"/><Relationship Id="rId18" Type="http://schemas.openxmlformats.org/officeDocument/2006/relationships/image" Target="../media/image24.jpeg"/><Relationship Id="rId26" Type="http://schemas.openxmlformats.org/officeDocument/2006/relationships/image" Target="../media/image28.jpeg"/><Relationship Id="rId3" Type="http://schemas.openxmlformats.org/officeDocument/2006/relationships/hyperlink" Target="http://allsights.net/wp-content/uploads/orinoco5.jpg" TargetMode="External"/><Relationship Id="rId21" Type="http://schemas.openxmlformats.org/officeDocument/2006/relationships/hyperlink" Target="http://www.google.ru/imgres?imgurl=http://www.photo-finish.ru/wp-content/uploads/2010/10/20101030173530267/20101027070016211.jpg&amp;imgrefurl=http://www.photo-finish.ru/2010/10/30/novye-vidy-zhivotnyx-otkrytye-na-amazonke/&amp;usg=__YE2K7eFM3CoxMXuEUbDcX_CfxqQ=&amp;h=900&amp;w=761&amp;sz=93&amp;hl=ru&amp;start=122&amp;zoom=1&amp;itbs=1&amp;tbnid=l7Ee41cKWlCFCM:&amp;tbnh=146&amp;tbnw=123&amp;prev=/search?q=%D0%B6%D0%B8%D0%B2%D0%BE%D1%82%D0%BD%D1%8B%D0%B5+%D0%B1%D1%80%D0%B0%D0%B7%D0%B8%D0%BB%D0%B8%D0%B8&amp;start=120&amp;hl=ru&amp;newwindow=1&amp;sa=N&amp;biw=1259&amp;bih=817&amp;ndsp=20&amp;tbm=isch&amp;ei=hDoATry7GImbOqvQoIEO" TargetMode="External"/><Relationship Id="rId7" Type="http://schemas.openxmlformats.org/officeDocument/2006/relationships/hyperlink" Target="http://www.google.ru/imgres?imgurl=http://www.cucurucho.ru/Latinamericatours_files/costa-rica.jpg&amp;imgrefurl=http://www.cucurucho.ru/brasilcurorts.php&amp;usg=__3l4OTypnX7j9n3mnJg5vgWCDzlw=&amp;h=332&amp;w=415&amp;sz=80&amp;hl=ru&amp;start=8&amp;zoom=1&amp;itbs=1&amp;tbnid=Wc8cE-GHiYcs3M:&amp;tbnh=100&amp;tbnw=125&amp;prev=/search?q=%D1%84%D0%BE%D1%82%D0%BE+%D0%BB%D0%B5%D1%81%D0%B0+%D0%B1%D1%80%D0%B0%D0%B7%D0%B8%D0%BB%D0%B8%D0%B8&amp;hl=ru&amp;newwindow=1&amp;sa=G&amp;biw=1259&amp;bih=817&amp;tbm=isch&amp;ei=2zcATtpCye05-6qxmg4" TargetMode="External"/><Relationship Id="rId12" Type="http://schemas.openxmlformats.org/officeDocument/2006/relationships/image" Target="../media/image21.jpeg"/><Relationship Id="rId17" Type="http://schemas.openxmlformats.org/officeDocument/2006/relationships/hyperlink" Target="http://www.google.ru/imgres?imgurl=http://botinok.co.il/sites/default/files/images/9d386dd3b0f0e321950cff7f9d97a7bf_g8.jpg&amp;imgrefurl=http://botinok.co.il/node/40828&amp;usg=__Uh4NVE8mPOPwCBp380lVIpYShuE=&amp;h=352&amp;w=450&amp;sz=20&amp;hl=ru&amp;start=14&amp;zoom=1&amp;itbs=1&amp;tbnid=E4_4MdmryS_6OM:&amp;tbnh=99&amp;tbnw=127&amp;prev=/search?q=%D0%B6%D0%B8%D0%B2%D0%BE%D1%82%D0%BD%D1%8B%D0%B5+%D0%B1%D1%80%D0%B0%D0%B7%D0%B8%D0%BB%D0%B8%D0%B8&amp;hl=ru&amp;newwindow=1&amp;sa=G&amp;biw=1259&amp;bih=817&amp;tbm=isch&amp;ei=fTkATuOjAY2cOuqpuZ0O" TargetMode="External"/><Relationship Id="rId25" Type="http://schemas.openxmlformats.org/officeDocument/2006/relationships/hyperlink" Target="http://www.google.ru/imgres?imgurl=http://www.krasivyeoboi.com/big/529.jpg&amp;imgrefurl=http://www.krasivyeoboi.com/zhivotnye/zelenokrylyj-popugaj-ara-braziliya-529.html&amp;usg=__EdA0EMv0Wvo3YdPlf0qalKPoFSw=&amp;h=1200&amp;w=1600&amp;sz=383&amp;hl=ru&amp;start=170&amp;zoom=1&amp;itbs=1&amp;tbnid=YidkhpV5UBHCyM:&amp;tbnh=113&amp;tbnw=150&amp;prev=/search?q=%D0%B6%D0%B8%D0%B2%D0%BE%D1%82%D0%BD%D1%8B%D0%B5+%D0%B1%D1%80%D0%B0%D0%B7%D0%B8%D0%BB%D0%B8%D0%B8&amp;start=160&amp;hl=ru&amp;newwindow=1&amp;sa=N&amp;biw=1259&amp;bih=817&amp;ndsp=20&amp;tbm=isch&amp;ei=wzoATtP9Ks3qOZKu4ZUO" TargetMode="External"/><Relationship Id="rId2" Type="http://schemas.openxmlformats.org/officeDocument/2006/relationships/image" Target="../media/image16.jpeg"/><Relationship Id="rId16" Type="http://schemas.openxmlformats.org/officeDocument/2006/relationships/image" Target="../media/image23.jpeg"/><Relationship Id="rId20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hyperlink" Target="http://www.google.ru/imgres?imgurl=http://trinixy.ru/pics4/20110603/wolf_01.jpg&amp;imgrefurl=http://www.liveinternet.ru/users/almusia/rubric/1575972/&amp;usg=__0Dnq60PsjlQ4GgNAVZTjE25bg9w=&amp;h=650&amp;w=650&amp;sz=121&amp;hl=ru&amp;start=76&amp;zoom=1&amp;itbs=1&amp;tbnid=zbzlsJf39GhKkM:&amp;tbnh=137&amp;tbnw=137&amp;prev=/search?q=%D1%84%D0%BE%D1%82%D0%BE+%D0%B4%D0%B8%D0%BA%D0%B8%D0%B5+%D0%B6%D0%B8%D0%B2%D0%BE%D1%82%D0%BD%D1%8B%D0%B5+%D0%B1%D1%80%D0%B0%D0%B7%D0%B8%D0%BB%D0%B8%D0%B8&amp;start=60&amp;hl=ru&amp;newwindow=1&amp;sa=N&amp;biw=1259&amp;bih=817&amp;ndsp=20&amp;tbm=isch&amp;ei=HDkAToHQH4aYOuiR9P4N" TargetMode="External"/><Relationship Id="rId24" Type="http://schemas.openxmlformats.org/officeDocument/2006/relationships/image" Target="../media/image27.jpeg"/><Relationship Id="rId5" Type="http://schemas.openxmlformats.org/officeDocument/2006/relationships/hyperlink" Target="http://allsights.net/wp-content/uploads/amazoniya.jpg" TargetMode="External"/><Relationship Id="rId15" Type="http://schemas.openxmlformats.org/officeDocument/2006/relationships/hyperlink" Target="http://www.google.ru/imgres?imgurl=http://img.ntv.ru/home/news/20090520/krok_std.jpg&amp;imgrefurl=http://www.ntv.ru/novosti/161373/&amp;usg=__vgzW2L6JJ_-ya_mNHDheiAzSMMc=&amp;h=260&amp;w=346&amp;sz=32&amp;hl=ru&amp;start=10&amp;zoom=1&amp;itbs=1&amp;tbnid=Tylpa18u8MWIqM:&amp;tbnh=90&amp;tbnw=120&amp;prev=/search?q=%D0%B6%D0%B8%D0%B2%D0%BE%D1%82%D0%BD%D1%8B%D0%B5+%D0%B1%D1%80%D0%B0%D0%B7%D0%B8%D0%BB%D0%B8%D0%B8&amp;hl=ru&amp;newwindow=1&amp;sa=G&amp;biw=1259&amp;bih=817&amp;tbm=isch&amp;ei=fTkATuOjAY2cOuqpuZ0O" TargetMode="External"/><Relationship Id="rId23" Type="http://schemas.openxmlformats.org/officeDocument/2006/relationships/hyperlink" Target="http://www.google.ru/imgres?imgurl=http://thumbs.dreamstime.com/thumblarge_523/1279643668ekOA08.jpg&amp;imgrefurl=http://phototimes.ru/image/piranha-fish-of-brazil-15224174/&amp;usg=__0RJbClHEbpqwOVBiKnqL_qoZAu8=&amp;h=300&amp;w=400&amp;sz=30&amp;hl=ru&amp;start=141&amp;zoom=1&amp;itbs=1&amp;tbnid=RfKh7lqmzkNx-M:&amp;tbnh=93&amp;tbnw=124&amp;prev=/search?q=%D0%B6%D0%B8%D0%B2%D0%BE%D1%82%D0%BD%D1%8B%D0%B5+%D0%B1%D1%80%D0%B0%D0%B7%D0%B8%D0%BB%D0%B8%D0%B8&amp;start=140&amp;hl=ru&amp;newwindow=1&amp;sa=N&amp;biw=1259&amp;bih=817&amp;ndsp=20&amp;tbm=isch&amp;ei=ozoATpW0LsPrOcrDtKUO" TargetMode="External"/><Relationship Id="rId10" Type="http://schemas.openxmlformats.org/officeDocument/2006/relationships/image" Target="../media/image20.jpeg"/><Relationship Id="rId19" Type="http://schemas.openxmlformats.org/officeDocument/2006/relationships/hyperlink" Target="http://www.google.ru/imgres?imgurl=http://eublepharis.ru/gallery/albums/userpics/10002/normal_iguana-iguana-1.JPG&amp;imgrefurl=http://eublepharis.ru/article/category/other-reptiles&amp;usg=___N7khPgqn4opJfwxdR0rO5amjIc=&amp;h=300&amp;w=400&amp;sz=36&amp;hl=ru&amp;start=36&amp;zoom=1&amp;itbs=1&amp;tbnid=YAodHFBa5mDKLM:&amp;tbnh=93&amp;tbnw=124&amp;prev=/search?q=%D0%B6%D0%B8%D0%B2%D0%BE%D1%82%D0%BD%D1%8B%D0%B5+%D0%B1%D1%80%D0%B0%D0%B7%D0%B8%D0%BB%D0%B8%D0%B8&amp;start=20&amp;hl=ru&amp;newwindow=1&amp;sa=N&amp;biw=1259&amp;bih=817&amp;ndsp=20&amp;tbm=isch&amp;ei=MjoATs7FAsebOs_m1ZcO" TargetMode="External"/><Relationship Id="rId4" Type="http://schemas.openxmlformats.org/officeDocument/2006/relationships/image" Target="../media/image17.jpeg"/><Relationship Id="rId9" Type="http://schemas.openxmlformats.org/officeDocument/2006/relationships/hyperlink" Target="http://www.google.ru/imgres?imgurl=http://www.bestreferat.ru/images/paper/91/92/3519291.jpeg&amp;imgrefurl=http://www.bestreferat.ru/referat-177237.html&amp;usg=__7ZlJA_6GyIMaEJivbe-kUSiX3-A=&amp;h=599&amp;w=734&amp;sz=96&amp;hl=ru&amp;start=15&amp;zoom=1&amp;itbs=1&amp;tbnid=hmWa9oHSfUjhCM:&amp;tbnh=115&amp;tbnw=141&amp;prev=/search?q=%D1%84%D0%BE%D1%82%D0%BE+%D1%84%D0%B0%D1%83%D0%BD%D0%B0+%D0%B1%D1%80%D0%B0%D0%B7%D0%B8%D0%BB%D0%B8%D0%B8&amp;hl=ru&amp;newwindow=1&amp;sa=G&amp;biw=1259&amp;bih=817&amp;tbm=isch&amp;ei=nzgATvq1B4-SOqfWhJYO" TargetMode="External"/><Relationship Id="rId14" Type="http://schemas.openxmlformats.org/officeDocument/2006/relationships/image" Target="../media/image22.jpeg"/><Relationship Id="rId22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www.kommersant.ru/Issues.photo/DAILY/2009/154M/KMO_088198_34858_1_t207.jpg&amp;imgrefurl=http://mysportstyle.blogspot.com/2009_08_25_archive.html&amp;usg=__83ovyQg1glkfBv-U3ACVar_CJxI=&amp;h=352&amp;w=250&amp;sz=28&amp;hl=ru&amp;start=81&amp;zoom=1&amp;itbs=1&amp;tbnid=12zAVw2uyd7SSM:&amp;tbnh=120&amp;tbnw=85&amp;prev=/search?q=%D1%84%D0%BE%D1%82%D0%BE+%D0%B1%D1%80%D0%B0%D0%B7%D0%B8%D0%BB%D1%8C%D1%81%D0%BA%D0%B8%D1%85+%D0%B2%D0%BE%D0%BB%D0%B5%D0%B9%D0%B1%D0%BE%D0%BB%D0%B8%D1%81%D1%82%D0%BE%D0%B2&amp;start=80&amp;hl=ru&amp;newwindow=1&amp;sa=N&amp;biw=1259&amp;bih=817&amp;ndsp=20&amp;tbm=isch&amp;ei=sKcBTojaDomaOqqi0IgO" TargetMode="External"/><Relationship Id="rId13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12" Type="http://schemas.openxmlformats.org/officeDocument/2006/relationships/hyperlink" Target="http://www.google.ru/imgres?imgurl=http://www.jamaicans.com/bm~pix/capoeira1~s600x600.jpg&amp;imgrefurl=http://www.jamaicans.com/articles/primeinterviews/interview-with-dennis-capoeira~print.shtml&amp;usg=__hhDJ1i-jXnCtcQ5uwKpN2T-FdJI=&amp;h=450&amp;w=600&amp;sz=70&amp;hl=ru&amp;start=13&amp;zoom=1&amp;itbs=1&amp;tbnid=W7y1J7hW8YamSM:&amp;tbnh=101&amp;tbnw=135&amp;prev=/search?q=%D1%84%D0%BE%D1%82%D0%BE+%D0%B1%D1%80%D0%B0%D0%B7%D0%B8%D0%BB%D1%8C%D1%81%D0%BA%D0%B8%D1%85+%D0%BA%D0%B0%D0%BF%D0%BE%D1%8D%D0%B9%D1%80%D0%B0&amp;hl=ru&amp;newwindow=1&amp;sa=G&amp;biw=1259&amp;bih=817&amp;tbm=isch&amp;ei=EKgBTpW1FJHtObr5_IoO" TargetMode="External"/><Relationship Id="rId17" Type="http://schemas.openxmlformats.org/officeDocument/2006/relationships/image" Target="../media/image36.jpeg"/><Relationship Id="rId2" Type="http://schemas.openxmlformats.org/officeDocument/2006/relationships/hyperlink" Target="http://www.google.ru/imgres?imgurl=http://www.brasileiro.ru/futbol/brasil2014.jpg&amp;imgrefurl=http://www.brasileiro.ru/futbol/brasilianfutbol.html&amp;usg=__SyNYkRvDqilxoNzubNpItA3ZXgM=&amp;h=271&amp;w=475&amp;sz=27&amp;hl=ru&amp;start=15&amp;zoom=1&amp;itbs=1&amp;tbnid=r2NMXBKUw5ozMM:&amp;tbnh=74&amp;tbnw=129&amp;prev=/search?q=%D1%84%D0%BE%D1%82%D0%BE+%D0%B1%D1%80%D0%B0%D0%B7%D0%B8%D0%BB%D1%8C%D1%81%D0%BA%D0%B8%D1%85+%D1%84%D1%83%D1%82%D0%B1%D0%BE%D0%BB%D0%B8%D1%81%D1%82%D0%BE%D0%B2&amp;hl=ru&amp;newwindow=1&amp;sa=G&amp;biw=1259&amp;bih=817&amp;tbm=isch&amp;prmd=ivnsu&amp;ei=1aYBTtaMEoaAOuj2tYgO" TargetMode="External"/><Relationship Id="rId16" Type="http://schemas.openxmlformats.org/officeDocument/2006/relationships/hyperlink" Target="http://www.google.ru/imgres?imgurl=http://img442.imageshack.us/img442/3637/nasr2.jpg&amp;imgrefurl=http://f1cab.com/forum/index.php?topic=523.0&amp;usg=__ZbmtvhLX4My5hBBBnFkuC5ci4Rs=&amp;h=427&amp;w=640&amp;sz=45&amp;hl=ru&amp;start=2&amp;zoom=0&amp;itbs=1&amp;tbnid=QWe3mlopNYyYWM:&amp;tbnh=91&amp;tbnw=137&amp;prev=/search?q=%D1%84%D0%BE%D1%82%D0%BE+%D0%B1%D1%80%D0%B0%D0%B7%D0%B8%D0%BB%D1%8C%D1%81%D0%BA%D0%B8%D1%85+%D0%B0%D0%B2%D1%82%D0%BE%D1%81%D0%BF%D0%BE%D1%80%D1%82&amp;hl=ru&amp;newwindow=1&amp;sa=G&amp;biw=1259&amp;bih=817&amp;tbm=isch&amp;ei=mKgBTpiMM4WXOsWfjZs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ru/imgres?imgurl=http://s3.gzt.ru/f/upload/picture/11/03/09/image_43471.thumbnail.jpg&amp;imgrefurl=http://www.gzt.ru/topnews/world/-braziljtsy-rasskazali-o-solidnoi-oplate-za-/351207.html&amp;usg=__QGaESLw6sAPgwAD6v8wmuvqwYnc=&amp;h=400&amp;w=439&amp;sz=154&amp;hl=ru&amp;start=78&amp;zoom=1&amp;itbs=1&amp;tbnid=fst-GVhfqRnwlM:&amp;tbnh=116&amp;tbnw=127&amp;prev=/search?q=%D1%84%D0%BE%D1%82%D0%BE+%D0%B1%D1%80%D0%B0%D0%B7%D0%B8%D0%BB%D1%8C%D1%81%D0%BA%D0%B8%D1%85+%D1%84%D1%83%D1%82%D0%B1%D0%BE%D0%BB%D0%B8%D1%81%D1%82%D0%BE%D0%B2&amp;start=60&amp;hl=ru&amp;newwindow=1&amp;sa=N&amp;biw=1259&amp;bih=817&amp;ndsp=20&amp;tbm=isch&amp;prmd=ivnsu&amp;ei=RqcBTpDxOYWaOsrc3ZEO" TargetMode="External"/><Relationship Id="rId11" Type="http://schemas.openxmlformats.org/officeDocument/2006/relationships/image" Target="../media/image33.jpeg"/><Relationship Id="rId5" Type="http://schemas.openxmlformats.org/officeDocument/2006/relationships/image" Target="../media/image30.jpeg"/><Relationship Id="rId15" Type="http://schemas.openxmlformats.org/officeDocument/2006/relationships/image" Target="../media/image35.jpeg"/><Relationship Id="rId10" Type="http://schemas.openxmlformats.org/officeDocument/2006/relationships/hyperlink" Target="http://www.google.ru/imgres?imgurl=http://s55.radikal.ru/i147/1105/0d/24572a6ea0a8.jpg&amp;imgrefurl=http://maxiforum.ru/futbol-vsyakoe-raznoe-11041-27.html&amp;usg=__ipma5EDwCZQHYpWLV0Q5YcKJVV4=&amp;h=300&amp;w=450&amp;sz=63&amp;hl=ru&amp;start=11&amp;zoom=1&amp;itbs=1&amp;tbnid=A4fcZawkARFz1M:&amp;tbnh=85&amp;tbnw=127&amp;prev=/search?q=%D1%84%D0%BE%D1%82%D0%BE+%D0%B1%D1%80%D0%B0%D0%B7%D0%B8%D0%BB%D1%8C%D1%81%D0%BA%D0%B8%D1%85+%D0%BF%D0%BB%D1%8F%D0%B6%D0%BD%D1%8B%D0%B9+%D1%84%D1%83%D1%82%D0%B1%D0%BE%D0%BB&amp;hl=ru&amp;newwindow=1&amp;sa=G&amp;biw=1259&amp;bih=817&amp;tbm=isch&amp;ei=4qcBTsXwLILqOY65pIsO" TargetMode="External"/><Relationship Id="rId4" Type="http://schemas.openxmlformats.org/officeDocument/2006/relationships/hyperlink" Target="http://www.google.ru/imgres?imgurl=http://latindex.ru/upload/iblock/4a4/roberto_carlos.jpg&amp;imgrefurl=http://latindex.ru/content/articles/5819/&amp;usg=__EdY4cug56lUBSHaAYnTdG2UPr8I=&amp;h=300&amp;w=249&amp;sz=11&amp;hl=ru&amp;start=29&amp;zoom=1&amp;itbs=1&amp;tbnid=8ZxsNQXacTLoQM:&amp;tbnh=116&amp;tbnw=96&amp;prev=/search?q=%D1%84%D0%BE%D1%82%D0%BE+%D0%B1%D1%80%D0%B0%D0%B7%D0%B8%D0%BB%D1%8C%D1%81%D0%BA%D0%B8%D1%85+%D1%84%D1%83%D1%82%D0%B1%D0%BE%D0%BB%D0%B8%D1%81%D1%82%D0%BE%D0%B2&amp;start=20&amp;hl=ru&amp;newwindow=1&amp;sa=N&amp;biw=1259&amp;bih=817&amp;ndsp=20&amp;tbm=isch&amp;prmd=ivnsu&amp;ei=_6YBTvDNOoqXOsfmkKEO" TargetMode="External"/><Relationship Id="rId9" Type="http://schemas.openxmlformats.org/officeDocument/2006/relationships/image" Target="../media/image32.jpeg"/><Relationship Id="rId14" Type="http://schemas.openxmlformats.org/officeDocument/2006/relationships/hyperlink" Target="http://www.google.ru/imgres?imgurl=http://dancy-jam.net/files/imagecache/article/images/gallery/00108599.jpg&amp;imgrefurl=http://dancy-jam.net/poster/734&amp;usg=__MngBO8FGoDbfKV-tDWdzTuaBMiU=&amp;h=293&amp;w=300&amp;sz=10&amp;hl=ru&amp;start=33&amp;zoom=1&amp;itbs=1&amp;tbnid=jO2RzNK4kaVfPM:&amp;tbnh=113&amp;tbnw=116&amp;prev=/search?q=%D1%84%D0%BE%D1%82%D0%BE+%D0%B1%D1%80%D0%B0%D0%B7%D0%B8%D0%BB%D1%8C%D1%81%D0%BA%D0%B8%D1%85+%D0%BA%D0%B0%D0%BF%D0%BE%D1%8D%D0%B9%D1%80%D0%B0&amp;start=20&amp;hl=ru&amp;newwindow=1&amp;sa=N&amp;biw=1259&amp;bih=817&amp;ndsp=20&amp;tbm=isch&amp;ei=NKgBTpjYNIiDOoG35dw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www.fivb.org/visasp/Img_GetImage.aspx?No=200650174&amp;maxsize=500&amp;imgrefurl=http://www.volleyservice.ru/index.php?Itemid=91&amp;catid=2&amp;func=view&amp;id=637&amp;option=com_fireboard&amp;usg=__ZyMT0my3NIelSNXU2jU7Ba5Pb9o=&amp;h=500&amp;w=333&amp;sz=24&amp;hl=ru&amp;start=44&amp;zoom=1&amp;itbs=1&amp;tbnid=elhRs-VD4KwvBM:&amp;tbnh=130&amp;tbnw=87&amp;prev=/search?q=%D1%84%D0%BE%D1%82%D0%BE+%D0%9A%D0%B0%D1%81%D1%82%D1%80%D0%BE+%D1%88%D0%B5%D0%B9%D0%BB%D0%B0&amp;start=40&amp;hl=ru&amp;newwindow=1&amp;sa=N&amp;biw=1259&amp;bih=817&amp;ndsp=20&amp;tbm=isch&amp;ei=8EcATpqjEtGbOpHz9JUO" TargetMode="External"/><Relationship Id="rId13" Type="http://schemas.openxmlformats.org/officeDocument/2006/relationships/image" Target="../media/image42.jpeg"/><Relationship Id="rId18" Type="http://schemas.openxmlformats.org/officeDocument/2006/relationships/hyperlink" Target="http://www.google.ru/imgres?imgurl=http://www.rolex.com/sites/all/img/2011/feb/robert_scheidt_vignette.jpg&amp;imgrefurl=http://www.rolex.com/ru/world-of-rolex/sports-and-culture/yachting&amp;usg=__D-5UV3b7OfSNlZnwrp7A9w277UA=&amp;h=109&amp;w=115&amp;sz=16&amp;hl=ru&amp;start=3&amp;zoom=1&amp;itbs=1&amp;tbnid=pw3LeyEAPkRyMM:&amp;tbnh=82&amp;tbnw=87&amp;prev=/search?q=%D1%84%D0%BE%D1%82%D0%BE+%D0%A0%D0%BE%D0%B1%D0%B5%D1%80%D1%82+%D0%A8%D0%B5%D0%B9%D0%B4%D1%82&amp;hl=ru&amp;newwindow=1&amp;sa=G&amp;biw=1259&amp;bih=817&amp;tbm=isch&amp;ei=qE0ATvSOBsqCOsrCxIAO" TargetMode="External"/><Relationship Id="rId3" Type="http://schemas.openxmlformats.org/officeDocument/2006/relationships/image" Target="../media/image37.jpeg"/><Relationship Id="rId7" Type="http://schemas.openxmlformats.org/officeDocument/2006/relationships/image" Target="../media/image39.jpeg"/><Relationship Id="rId12" Type="http://schemas.openxmlformats.org/officeDocument/2006/relationships/hyperlink" Target="http://ru.wikipedia.org/wiki/%D0%A4%D0%B0%D0%B9%D0%BB:Filhopodium50cropped.jpg" TargetMode="External"/><Relationship Id="rId17" Type="http://schemas.openxmlformats.org/officeDocument/2006/relationships/image" Target="../media/image44.jpeg"/><Relationship Id="rId2" Type="http://schemas.openxmlformats.org/officeDocument/2006/relationships/hyperlink" Target="http://www.google.ru/imgres?imgurl=http://photo.championat.com/4/4292/mid/153904.jpg&amp;imgrefurl=http://www.championat.ru/photo/other/50/4292/153904.html&amp;usg=__10dQ6rfENWdKefWzSyrwq7NoCV8=&amp;h=350&amp;w=310&amp;sz=20&amp;hl=ru&amp;start=12&amp;zoom=1&amp;itbs=1&amp;tbnid=xHjnAztU5Jn9tM:&amp;tbnh=120&amp;tbnw=106&amp;prev=/search?q=%D1%84%D0%BE%D1%82%D0%BE+%D0%92%D0%B0%D0%BB%D0%B5%D0%B2%D1%81%D0%BA%D0%B0&amp;hl=ru&amp;newwindow=1&amp;sa=G&amp;biw=1259&amp;bih=817&amp;tbm=isch&amp;ei=EkUATsX-AoTsOcK3nJ8O" TargetMode="External"/><Relationship Id="rId16" Type="http://schemas.openxmlformats.org/officeDocument/2006/relationships/hyperlink" Target="http://www.google.ru/imgres?imgurl=http://upload.wikimedia.org/wikipedia/commons/thumb/0/03/Fof%C3%A3o_Cropped.jpg/255px-Fof%C3%A3o_Cropped.jpg&amp;imgrefurl=http://ru.wikipedia.org/wiki/%D0%A4%D0%BE%D1%84%D0%B0%D0%BD&amp;usg=__RZwWZ_DFP_HrStfgNbR1zcnSSdw=&amp;h=441&amp;w=255&amp;sz=16&amp;hl=ru&amp;start=2&amp;zoom=1&amp;itbs=1&amp;tbnid=ju3-GHIRG08YqM:&amp;tbnh=127&amp;tbnw=73&amp;prev=/search?q=%D1%84%D0%BE%D1%82%D0%BE+%D0%AD%D0%BB%D0%B8%D1%8F+%D0%A0%D0%BE%D0%B6%D0%B5%D1%80%D0%B8%D0%BE+%D0%B4%D0%B8+%D0%A1%D0%BE%D1%83%D0%B7%D0%B0+%D0%9F%D0%B8%D0%BD%D1%82%D0%BE&amp;hl=ru&amp;newwindow=1&amp;sa=G&amp;biw=1259&amp;bih=817&amp;tbm=isch&amp;ei=HE0ATtlex5k6uuSQng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ru/imgres?imgurl=http://i.wp.pl/a/f/jpeg/11033/jacqueline2.jpeg&amp;imgrefurl=http://palm.rus.newsru.ua/pict/big/26847.html&amp;usg=__A97EoDH8G901YLnArnHlV6xvYk8=&amp;h=512&amp;w=384&amp;sz=60&amp;hl=ru&amp;start=25&amp;zoom=1&amp;itbs=1&amp;tbnid=nE6aleQaxcwmDM:&amp;tbnh=131&amp;tbnw=98&amp;prev=/search?q=%D1%84%D0%BE%D1%82%D0%BE+%D0%9A%D0%B0%D1%80%D0%B2%D0%B0%D0%BB%D1%8C%D0%BE+%D0%96%D0%B0%D0%BA%D0%BB%D0%B8%D0%BD&amp;start=20&amp;hl=ru&amp;newwindow=1&amp;sa=N&amp;biw=1259&amp;bih=817&amp;ndsp=20&amp;tbm=isch&amp;ei=tEcATu2zNo6aOqCW1ZMO" TargetMode="External"/><Relationship Id="rId11" Type="http://schemas.openxmlformats.org/officeDocument/2006/relationships/image" Target="../media/image41.png"/><Relationship Id="rId5" Type="http://schemas.openxmlformats.org/officeDocument/2006/relationships/image" Target="../media/image38.jpeg"/><Relationship Id="rId15" Type="http://schemas.openxmlformats.org/officeDocument/2006/relationships/image" Target="../media/image43.jpeg"/><Relationship Id="rId10" Type="http://schemas.openxmlformats.org/officeDocument/2006/relationships/hyperlink" Target="http://upload.wikimedia.org/wikipedia/commons/0/0c/Shooting_pictogram.svg" TargetMode="External"/><Relationship Id="rId19" Type="http://schemas.openxmlformats.org/officeDocument/2006/relationships/image" Target="../media/image45.jpeg"/><Relationship Id="rId4" Type="http://schemas.openxmlformats.org/officeDocument/2006/relationships/hyperlink" Target="http://www.google.ru/imgres?imgurl=http://upload.wikimedia.org/wikipedia/commons/thumb/e/ec/Giba.JPG/300px-Giba.JPG&amp;imgrefurl=http://bg.wikipedia.org/wiki/%D0%96%D0%B8%D0%B1%D0%B0&amp;usg=__eB174THdM5zK-auuZO3IXZNx_Lg=&amp;h=542&amp;w=300&amp;sz=57&amp;hl=ru&amp;start=5&amp;zoom=1&amp;itbs=1&amp;tbnid=DdEXHxGRNWU_OM:&amp;tbnh=132&amp;tbnw=73&amp;prev=/search?q=%D1%84%D0%BE%D1%82%D0%BE+%D0%96%D0%B8%D0%B1%D0%B0&amp;hl=ru&amp;newwindow=1&amp;sa=G&amp;biw=1259&amp;bih=817&amp;tbm=isch&amp;ei=gUYATo2-MIeBOqqcsKQO" TargetMode="External"/><Relationship Id="rId9" Type="http://schemas.openxmlformats.org/officeDocument/2006/relationships/image" Target="../media/image40.jpeg"/><Relationship Id="rId14" Type="http://schemas.openxmlformats.org/officeDocument/2006/relationships/hyperlink" Target="http://www.google.ru/imgres?imgurl=http://upload.wikimedia.org/wikipedia/commons/d/d1/Medalha_de_ouro_2006_3.jpg&amp;imgrefurl=http://ru.wikipedia.org/wiki/%D0%A4%D0%B5%D1%80%D1%80%D0%B5%D0%B9%D1%80%D0%B0,_%D0%9C%D0%B0%D1%80%D1%81%D0%B5%D0%BB%D0%BE&amp;usg=__wCOExHjjKCHyxypHm-4Vk4ni_H4=&amp;h=280&amp;w=180&amp;sz=16&amp;hl=ru&amp;start=4&amp;zoom=1&amp;itbs=1&amp;tbnid=uEwV_2Nw5cIqAM:&amp;tbnh=114&amp;tbnw=73&amp;prev=/search?q=%D1%84%D0%BE%D1%82%D0%BE+%D0%9C%D0%B0%D1%80%D1%81%D0%B5%D0%BB%D0%BE+%D0%A4%D0%B5%D1%80%D1%80%D0%B5%D0%B9%D1%80%D0%B0&amp;hl=ru&amp;newwindow=1&amp;sa=G&amp;biw=1259&amp;bih=817&amp;tbm=isch&amp;ei=KUwATtX8E4TqOZn54Z0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mayli.ru/smile/detia-694.html" TargetMode="External"/><Relationship Id="rId3" Type="http://schemas.openxmlformats.org/officeDocument/2006/relationships/image" Target="../media/image46.jpeg"/><Relationship Id="rId7" Type="http://schemas.openxmlformats.org/officeDocument/2006/relationships/image" Target="../media/image48.gif"/><Relationship Id="rId2" Type="http://schemas.openxmlformats.org/officeDocument/2006/relationships/hyperlink" Target="http://www.google.ru/imgres?imgurl=http://auto.mtonline.ru/images/cms/data/tenis.jpg&amp;imgrefurl=http://www.mangust-odessa.at.ua/board/3&amp;usg=__pSr423V7-hrAL9Uu1uG8M0JIljE=&amp;h=350&amp;w=350&amp;sz=40&amp;hl=ru&amp;start=50&amp;sig2=vASVkxYLZy6XyQAfWUoIaA&amp;um=1&amp;itbs=1&amp;tbnid=ofrWJaF8sqxlDM:&amp;tbnh=120&amp;tbnw=120&amp;prev=/images?q=%D1%84%D0%BE%D1%82%D0%BE+%D1%81%D0%BF%D0%BE%D1%80%D1%82+%D0%B8%D0%BD%D0%B2%D0%B5%D0%BD%D1%82%D0%B0%D1%80%D1%8F&amp;start=40&amp;um=1&amp;hl=ru&amp;newwindow=1&amp;sa=N&amp;ndsp=20&amp;tbs=isch:1&amp;ei=TdchTMuiOtDBsAbi0qTlB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ayli.ru/smile/detia-850.html" TargetMode="External"/><Relationship Id="rId5" Type="http://schemas.openxmlformats.org/officeDocument/2006/relationships/image" Target="../media/image47.gif"/><Relationship Id="rId4" Type="http://schemas.openxmlformats.org/officeDocument/2006/relationships/hyperlink" Target="http://smayli.ru/smile/zverushki-206.html" TargetMode="External"/><Relationship Id="rId9" Type="http://schemas.openxmlformats.org/officeDocument/2006/relationships/image" Target="../media/image4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9618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«Игры, которые мы </a:t>
            </a:r>
            <a:b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заслужили вместе с тобой!»</a:t>
            </a:r>
            <a:r>
              <a:rPr lang="ru-RU" sz="27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7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27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(Формирование и совершенствование знаний детей о странах-участницах Олимпийских зимних игр «Сочи-2014» в  рамках «олимпийского» образования старших дошкольников)</a:t>
            </a:r>
            <a:r>
              <a:rPr lang="ru-RU" sz="31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31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2771800" y="3501008"/>
            <a:ext cx="5888696" cy="27363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400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опыта работы </a:t>
            </a: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инструктора по физической культуре </a:t>
            </a: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структурного подразделения «Детский сад Родничок</a:t>
            </a: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 </a:t>
            </a:r>
          </a:p>
          <a:p>
            <a:pPr algn="ctr">
              <a:buNone/>
            </a:pP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ГБОУ ООШ №9 г.о</a:t>
            </a: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Новокуйбышевск</a:t>
            </a:r>
            <a:b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Гуниной</a:t>
            </a: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Оксаны </a:t>
            </a:r>
            <a:r>
              <a:rPr lang="ru-RU" sz="2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Валериевны</a:t>
            </a:r>
            <a:endParaRPr lang="ru-RU" sz="2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Богачева\Мои документы\Мои рису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876"/>
            <a:ext cx="2894697" cy="2767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772816"/>
            <a:ext cx="6858048" cy="2592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Спасибо </a:t>
            </a:r>
            <a:endParaRPr lang="ru-RU" sz="48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внимание!</a:t>
            </a:r>
            <a:endParaRPr lang="ru-RU" sz="48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nform.lookmy.info/portal/4nAlbum/album/2673/spec/spo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000636"/>
            <a:ext cx="2071702" cy="159194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Формируя представления дошкольников об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олимпизме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олимпийском движении, можно успешно решать задачи не только физического, но и умственного , эстетического, нравственного, патриотического воспитания. </a:t>
            </a:r>
          </a:p>
          <a:p>
            <a:pPr algn="just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рамках «олимпийского» образования старших дошкольников можно предложить формирование и совершенствование следующих знаний: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Олимпийские игры, их история, традиции, ритуалы;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Олимпийские виды спорта (зимние и летние);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Страны-участницы Олимпийских игр;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Олимпийские чемпионы в отдельных видах спорта;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Роль спорта в здоровом образе жизни человека, его место в системе средств, обеспечивающих физическую культуру личности.</a:t>
            </a:r>
          </a:p>
          <a:p>
            <a:pPr algn="just">
              <a:buFont typeface="Wingdings" pitchFamily="2" charset="2"/>
              <a:buChar char="Ø"/>
            </a:pP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42" name="Picture 2" descr="http://t3.gstatic.com/images?q=tbn:C1lrM4pE9vwd0M:http://www.elephant.ru/images/toys/5/32475_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728298">
            <a:off x="7697152" y="5662776"/>
            <a:ext cx="1017773" cy="765854"/>
          </a:xfrm>
          <a:prstGeom prst="rect">
            <a:avLst/>
          </a:prstGeom>
          <a:noFill/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4857760"/>
            <a:ext cx="1905000" cy="1695450"/>
          </a:xfrm>
          <a:prstGeom prst="rect">
            <a:avLst/>
          </a:prstGeom>
        </p:spPr>
      </p:pic>
      <p:pic>
        <p:nvPicPr>
          <p:cNvPr id="6" name="Рисунок 5" descr="1217087514_olimpiada_turin_20060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1670" y="4929198"/>
            <a:ext cx="166212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Этапы работы по ознакомлению детей дошкольного возраста со странами-участницами зимних Олимпийских игр «Сочи-2014»</a:t>
            </a:r>
            <a:endParaRPr lang="ru-RU" sz="2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600200"/>
          <a:ext cx="76867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t3.gstatic.com/images?q=tbn:C1lrM4pE9vwd0M:http://www.elephant.ru/images/toys/5/32475_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728298">
            <a:off x="7411402" y="208211"/>
            <a:ext cx="1017773" cy="765854"/>
          </a:xfrm>
          <a:prstGeom prst="rect">
            <a:avLst/>
          </a:prstGeom>
          <a:noFill/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9" cstate="print"/>
          <a:srcRect l="7500" r="58750"/>
          <a:stretch>
            <a:fillRect/>
          </a:stretch>
        </p:blipFill>
        <p:spPr>
          <a:xfrm>
            <a:off x="214282" y="142852"/>
            <a:ext cx="642942" cy="1695450"/>
          </a:xfrm>
          <a:prstGeom prst="rect">
            <a:avLst/>
          </a:prstGeom>
        </p:spPr>
      </p:pic>
      <p:pic>
        <p:nvPicPr>
          <p:cNvPr id="11268" name="Picture 4" descr="http://t3.gstatic.com/images?q=tbn:ANd9GcRsJmv98TkFZMkuHbMBBE7g98Z-KarEwfIAL9yinFenLhIOWPpAzlBR_K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8" y="1357298"/>
            <a:ext cx="1362075" cy="904875"/>
          </a:xfrm>
          <a:prstGeom prst="rect">
            <a:avLst/>
          </a:prstGeom>
          <a:noFill/>
        </p:spPr>
      </p:pic>
      <p:pic>
        <p:nvPicPr>
          <p:cNvPr id="11270" name="Picture 6" descr="http://t3.gstatic.com/images?q=tbn:ANd9GcRsJmv98TkFZMkuHbMBBE7g98Z-KarEwfIAL9yinFenLhIOWPpAzlBR_K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00166" y="1428736"/>
            <a:ext cx="1362075" cy="904875"/>
          </a:xfrm>
          <a:prstGeom prst="rect">
            <a:avLst/>
          </a:prstGeom>
          <a:noFill/>
        </p:spPr>
      </p:pic>
      <p:pic>
        <p:nvPicPr>
          <p:cNvPr id="11272" name="Picture 8" descr="http://t3.gstatic.com/images?q=tbn:ANd9GcRVvG7NM5LLASBduJIFQOEIQxWlQqQH-w08XDhv1Q2bvyS3dlvHEagweR8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43835" y="990575"/>
            <a:ext cx="1071570" cy="1071570"/>
          </a:xfrm>
          <a:prstGeom prst="rect">
            <a:avLst/>
          </a:prstGeom>
          <a:noFill/>
        </p:spPr>
      </p:pic>
      <p:pic>
        <p:nvPicPr>
          <p:cNvPr id="11274" name="Picture 10" descr="http://t2.gstatic.com/images?q=tbn:ANd9GcTm5vXjQZi55W3z0ISyLfXQstbxLfEiXc-mVePpTRJpaJrH3fmuxfQi2Q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72462" y="5500702"/>
            <a:ext cx="758860" cy="85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28" y="0"/>
            <a:ext cx="7286676" cy="928670"/>
          </a:xfrm>
        </p:spPr>
        <p:txBody>
          <a:bodyPr>
            <a:noAutofit/>
          </a:bodyPr>
          <a:lstStyle/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Бразилия – одна из стран-участниц </a:t>
            </a:r>
            <a:b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зимних Олимпийских игр «Сочи-2014»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" name="Picture 6" descr="Флаг Бразил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071942"/>
            <a:ext cx="1643074" cy="12858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42" name="Picture 2" descr="Montagem Brasíl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071942"/>
            <a:ext cx="3714776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3428992" y="928670"/>
            <a:ext cx="52864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Название страны происходит от португальского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brasa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означает «жар, раскаленные угли» . 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Столица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Бразилия.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176 500 тыс. чел.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Расположение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Бразилия — наибольшее государство Латинской Америки. Омывается водами Атлантического океана. 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Крупные города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Сан-Паулу, Рио-де-Жанейро,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Салвадор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Белу-Оризонти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Ресифи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Куритиба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Порту-Алегри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Белен,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Манаус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Форталеза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Государственный язык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Португальский.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Климат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целом характерны сухая зима и дождливое лето.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Достопримечательности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Дворец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Итама-рати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кафедральный собор, Музей современного искусства, Индейский музей, Этнографический. Символом Рио-де-Жанейро является гора со статуей Христа Спасителя. Знаменит ежегодный карнавал. </a:t>
            </a:r>
            <a:endParaRPr lang="ru-RU" sz="1400" dirty="0"/>
          </a:p>
        </p:txBody>
      </p:sp>
      <p:pic>
        <p:nvPicPr>
          <p:cNvPr id="10250" name="Picture 10" descr="http://www.elph-spb.ru/assets/drgalleries/2364/thumb_0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714356"/>
            <a:ext cx="3143272" cy="321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54" name="Picture 14" descr="http://t3.gstatic.com/images?q=tbn:ANd9GcQzHpYDVECu4sArpUBkk8J8b8QL4D0w6HJcMR6VuP3kDeSZ4BdzCW8s_fs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15272" y="4071942"/>
            <a:ext cx="928694" cy="1243187"/>
          </a:xfrm>
          <a:prstGeom prst="rect">
            <a:avLst/>
          </a:prstGeom>
          <a:noFill/>
        </p:spPr>
      </p:pic>
      <p:pic>
        <p:nvPicPr>
          <p:cNvPr id="10256" name="Picture 16" descr="http://t3.gstatic.com/images?q=tbn:ANd9GcTfLVk2pgdYZrExVs21KOKRFRMBfDYiALhPhH4YRmXCB9bKrx3YjGdq9wEM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71934" y="5429264"/>
            <a:ext cx="1643074" cy="1238626"/>
          </a:xfrm>
          <a:prstGeom prst="rect">
            <a:avLst/>
          </a:prstGeom>
          <a:noFill/>
        </p:spPr>
      </p:pic>
      <p:pic>
        <p:nvPicPr>
          <p:cNvPr id="10258" name="Picture 18" descr="http://t0.gstatic.com/images?q=tbn:ANd9GcR-FD6Smnp9pe1nsHKDrdY-ynuPNcCmaV0kYQeovxecMFTknTSbPlRnWk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15272" y="5357826"/>
            <a:ext cx="928694" cy="1321603"/>
          </a:xfrm>
          <a:prstGeom prst="rect">
            <a:avLst/>
          </a:prstGeom>
          <a:noFill/>
        </p:spPr>
      </p:pic>
      <p:pic>
        <p:nvPicPr>
          <p:cNvPr id="10264" name="Picture 24" descr="http://t1.gstatic.com/images?q=tbn:ANd9GcRQxXReEBOzxXldvci9-zshCRRFe9jKff4ZX1s1YfC-f0PL6Bjkl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86446" y="4071942"/>
            <a:ext cx="185738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286676" cy="654050"/>
          </a:xfrm>
        </p:spPr>
        <p:txBody>
          <a:bodyPr>
            <a:noAutofit/>
          </a:bodyPr>
          <a:lstStyle/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Бразилия – одна из стран-участниц</a:t>
            </a:r>
            <a:b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зимних Олимпийских игр «Сочи-2014»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" name="Picture 6" descr="http://www.brazil.ru/i-tmp/p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714752"/>
            <a:ext cx="1000100" cy="121123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14546" y="1000108"/>
            <a:ext cx="4357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Флора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Территория Амазонки покрыта  вечнозелеными влажными труднопроходимыми тропическими джунглями. На остальной территории преобладают тропические леса. </a:t>
            </a:r>
            <a:endParaRPr lang="ru-RU" sz="1600" dirty="0"/>
          </a:p>
        </p:txBody>
      </p:sp>
      <p:pic>
        <p:nvPicPr>
          <p:cNvPr id="1028" name="Picture 4" descr="Дельта реки Ориноко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071678"/>
            <a:ext cx="4429156" cy="1500198"/>
          </a:xfrm>
          <a:prstGeom prst="rect">
            <a:avLst/>
          </a:prstGeom>
          <a:noFill/>
        </p:spPr>
      </p:pic>
      <p:pic>
        <p:nvPicPr>
          <p:cNvPr id="1030" name="Picture 6" descr="Амазония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928670"/>
            <a:ext cx="1928826" cy="1500198"/>
          </a:xfrm>
          <a:prstGeom prst="rect">
            <a:avLst/>
          </a:prstGeom>
          <a:noFill/>
        </p:spPr>
      </p:pic>
      <p:pic>
        <p:nvPicPr>
          <p:cNvPr id="1034" name="Picture 10" descr="http://t0.gstatic.com/images?q=tbn:ANd9GcS9AMU_fD_Q3-GBcl8U5xRz_gbJjwtsvWuIMeO-NLOFPlOVsDiBCSeWf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1000108"/>
            <a:ext cx="1928826" cy="150019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428860" y="4714884"/>
            <a:ext cx="4143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Фауна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Для животного мира Бразилии характерны пума, ягуар, оцелот, муравьед, лиса, обезьяны, олень, броненосец, тапир, редкая кустарниковая собака, ленивец, опоссум, крокодил, большое количество птиц, насекомых и пресмыкающихся. В реках опасны кайманы и пираньи.</a:t>
            </a:r>
            <a:endParaRPr lang="ru-RU" sz="1600" dirty="0"/>
          </a:p>
        </p:txBody>
      </p:sp>
      <p:pic>
        <p:nvPicPr>
          <p:cNvPr id="1038" name="Picture 14" descr="http://t2.gstatic.com/images?q=tbn:ANd9GcQ6JAZVL__SWPaZtA3XL1WNihoSncLtSORaymE0_OC3lbwUzr0xAfkHtbip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5214950"/>
            <a:ext cx="1928826" cy="1500198"/>
          </a:xfrm>
          <a:prstGeom prst="rect">
            <a:avLst/>
          </a:prstGeom>
          <a:noFill/>
        </p:spPr>
      </p:pic>
      <p:pic>
        <p:nvPicPr>
          <p:cNvPr id="1040" name="Picture 16" descr="http://t1.gstatic.com/images?q=tbn:ANd9GcQM_-URJJ3-qdlLnzJs2Kpvds1JjulGaBiwAT3xmvbVpMtus4berwck1-z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844" y="2500306"/>
            <a:ext cx="1928826" cy="1428760"/>
          </a:xfrm>
          <a:prstGeom prst="rect">
            <a:avLst/>
          </a:prstGeom>
          <a:noFill/>
        </p:spPr>
      </p:pic>
      <p:pic>
        <p:nvPicPr>
          <p:cNvPr id="1042" name="Picture 18" descr="http://t1.gstatic.com/images?q=tbn:ANd9GcQHjMRGMGBKOq58YOYXrjhgKq4u5_1TK3PjcjZHHzjog3ciKdvbSknSJuU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6578" y="2571744"/>
            <a:ext cx="1928826" cy="1285884"/>
          </a:xfrm>
          <a:prstGeom prst="rect">
            <a:avLst/>
          </a:prstGeom>
          <a:noFill/>
        </p:spPr>
      </p:pic>
      <p:pic>
        <p:nvPicPr>
          <p:cNvPr id="1044" name="Picture 20" descr="http://t1.gstatic.com/images?q=tbn:ANd9GcTRQBTd6nNOuIkfFrwa9bP0EcQYm6WpR2-mT7ZslLirIa8NvihzwTulmSk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2844" y="4000504"/>
            <a:ext cx="1928826" cy="1446620"/>
          </a:xfrm>
          <a:prstGeom prst="rect">
            <a:avLst/>
          </a:prstGeom>
          <a:noFill/>
        </p:spPr>
      </p:pic>
      <p:pic>
        <p:nvPicPr>
          <p:cNvPr id="1046" name="Picture 22" descr="http://t0.gstatic.com/images?q=tbn:ANd9GcTfg8-qypQkXZUTE0x_SD_EAt8Q7zwbqT7j62I9gmrsVoVIMqcklenMXlI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44" y="5500702"/>
            <a:ext cx="1928826" cy="1214446"/>
          </a:xfrm>
          <a:prstGeom prst="rect">
            <a:avLst/>
          </a:prstGeom>
          <a:noFill/>
        </p:spPr>
      </p:pic>
      <p:pic>
        <p:nvPicPr>
          <p:cNvPr id="1048" name="Picture 24" descr="http://t1.gstatic.com/images?q=tbn:ANd9GcSYB1Z0gcmG_kAADtVSGyia9uzlcuacpFHNxnMjIMNDqiTQtEQgZ3fx4Ic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786578" y="3929066"/>
            <a:ext cx="1928826" cy="1214446"/>
          </a:xfrm>
          <a:prstGeom prst="rect">
            <a:avLst/>
          </a:prstGeom>
          <a:noFill/>
        </p:spPr>
      </p:pic>
      <p:pic>
        <p:nvPicPr>
          <p:cNvPr id="1050" name="Picture 26" descr="http://t2.gstatic.com/images?q=tbn:ANd9GcT-_gluNO-hdYhQqq-p8kUa2MfOHeV0-9tmg4C1byHXReR0xxD_WdAeclZL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143240" y="3714752"/>
            <a:ext cx="870655" cy="1033460"/>
          </a:xfrm>
          <a:prstGeom prst="rect">
            <a:avLst/>
          </a:prstGeom>
          <a:noFill/>
        </p:spPr>
      </p:pic>
      <p:pic>
        <p:nvPicPr>
          <p:cNvPr id="1052" name="Picture 28" descr="http://t1.gstatic.com/images?q=tbn:ANd9GcS8D2Z0WCczOoi8TqUSeXZal32v6_hb4dbl09RNzli89lF4h2lyYp_lkXM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071934" y="3643314"/>
            <a:ext cx="1428758" cy="1143008"/>
          </a:xfrm>
          <a:prstGeom prst="rect">
            <a:avLst/>
          </a:prstGeom>
          <a:noFill/>
        </p:spPr>
      </p:pic>
      <p:pic>
        <p:nvPicPr>
          <p:cNvPr id="1054" name="Picture 30" descr="http://t0.gstatic.com/images?q=tbn:ANd9GcSaaoBYX0aEFY8H0isbf5y7cMWt1d0NMVzjZSnr6MS961SSIb_IDNrbWRR7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357818" y="3714752"/>
            <a:ext cx="1232780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62865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Самым популярным видом спорта в Бразилии является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футбол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множество его разновидностей (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мини-футбол, пляжный футбол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т. д.) — 74 % населения страны так или иначе увлечены этим видом. Сборная Бразилии чаще всех других становилась чемпионом мира — 5 раз.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Бразилии сформировалось особое боевое искусство —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капоэйра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Очень популярен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волейбол и другие летние виды спорта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Зимние виды развиты слабо в связи с климатическими условиями.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Популярен в стране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автоспорт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страна дала таких знаменитых гонщиков Формулы-1, как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Эмерсон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Фиттипальди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Нельсон Пике,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Айртон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Сенна (все становились чемпионами мира), Рубенс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Баррикелло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Фелипе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Масса.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0.gstatic.com/images?q=tbn:ANd9GcRv_pPPExyqFU8ORAQpb7BxFqnCXSQKUWVWmxqvguwclJwcPfr-ylkdwfb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1602326" cy="919164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SsHn0mOVDIq7MkGkPVwQ4SEKRv9zZqppxNVXmE-1EOpCpJjAAiJsdTl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4929198"/>
            <a:ext cx="1291297" cy="1643074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SEngN9XRTsDN3DuiRhlSa8zOINeBFRGtPPLtm7Obj4j3Xc8ImNQBjDm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4929198"/>
            <a:ext cx="1835373" cy="1676404"/>
          </a:xfrm>
          <a:prstGeom prst="rect">
            <a:avLst/>
          </a:prstGeom>
          <a:noFill/>
        </p:spPr>
      </p:pic>
      <p:pic>
        <p:nvPicPr>
          <p:cNvPr id="1034" name="Picture 10" descr="http://t0.gstatic.com/images?q=tbn:ANd9GcQ1JvoQGCP_GxhQktXC-nb2A6_VYWfsycQzncMy5Ut7dz2lmUXJkjgkgD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57422" y="4929198"/>
            <a:ext cx="1143008" cy="1643074"/>
          </a:xfrm>
          <a:prstGeom prst="rect">
            <a:avLst/>
          </a:prstGeom>
          <a:noFill/>
        </p:spPr>
      </p:pic>
      <p:pic>
        <p:nvPicPr>
          <p:cNvPr id="1036" name="Picture 12" descr="http://t0.gstatic.com/images?q=tbn:ANd9GcQqqegL4WWIzKorPz-4B9bzOYf1AsDkjZIFmRtTgkK4Lz4vHXv2roWMbFU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14744" y="4929198"/>
            <a:ext cx="1928826" cy="1643074"/>
          </a:xfrm>
          <a:prstGeom prst="rect">
            <a:avLst/>
          </a:prstGeom>
          <a:noFill/>
        </p:spPr>
      </p:pic>
      <p:pic>
        <p:nvPicPr>
          <p:cNvPr id="1038" name="Picture 14" descr="http://t1.gstatic.com/images?q=tbn:ANd9GcQKvnPIuCfnorMEltpgLmX-9K3PwL6SDzsnnU5ZHJQicQBSJ-py3FYAbdyA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3214686"/>
            <a:ext cx="1834745" cy="1533530"/>
          </a:xfrm>
          <a:prstGeom prst="rect">
            <a:avLst/>
          </a:prstGeom>
          <a:noFill/>
        </p:spPr>
      </p:pic>
      <p:pic>
        <p:nvPicPr>
          <p:cNvPr id="1040" name="Picture 16" descr="http://t1.gstatic.com/images?q=tbn:ANd9GcQYKm_JfCcu9gTGIMLnr5ldjz821SEVUYTsZyOf4z0KFpk1lIfNmBhdc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5720" y="1714488"/>
            <a:ext cx="1785950" cy="1362077"/>
          </a:xfrm>
          <a:prstGeom prst="rect">
            <a:avLst/>
          </a:prstGeom>
          <a:noFill/>
        </p:spPr>
      </p:pic>
      <p:pic>
        <p:nvPicPr>
          <p:cNvPr id="1042" name="Picture 18" descr="http://t3.gstatic.com/images?q=tbn:ANd9GcTcJMTbicp3JY9gQoqGETKy-53GzJfjk_lAPIBjEEwWeZ2ss-YD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5008" y="4929198"/>
            <a:ext cx="1714512" cy="1652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286676" cy="654050"/>
          </a:xfrm>
        </p:spPr>
        <p:txBody>
          <a:bodyPr>
            <a:noAutofit/>
          </a:bodyPr>
          <a:lstStyle/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Олимпийские чемпионы разных лет </a:t>
            </a:r>
            <a:b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 Бразилии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1000108"/>
            <a:ext cx="1285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2060"/>
                </a:solidFill>
              </a:rPr>
              <a:t>Марсело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Феррейра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–</a:t>
            </a:r>
            <a:r>
              <a:rPr lang="ru-RU" sz="1200" i="1" dirty="0" smtClean="0">
                <a:solidFill>
                  <a:srgbClr val="002060"/>
                </a:solidFill>
              </a:rPr>
              <a:t>бразильский яхтсмен, двукратный олимпийский чемпион </a:t>
            </a:r>
            <a:r>
              <a:rPr lang="ru-RU" sz="1200" i="1" dirty="0" smtClean="0"/>
              <a:t> </a:t>
            </a:r>
            <a:endParaRPr lang="ru-RU" sz="1200" i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2357430"/>
            <a:ext cx="1285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2060"/>
                </a:solidFill>
              </a:rPr>
              <a:t>Валевска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Морейра</a:t>
            </a:r>
            <a:r>
              <a:rPr lang="ru-RU" sz="1200" b="1" dirty="0" smtClean="0">
                <a:solidFill>
                  <a:srgbClr val="002060"/>
                </a:solidFill>
              </a:rPr>
              <a:t> де </a:t>
            </a:r>
            <a:r>
              <a:rPr lang="ru-RU" sz="1200" b="1" dirty="0" err="1" smtClean="0">
                <a:solidFill>
                  <a:srgbClr val="002060"/>
                </a:solidFill>
              </a:rPr>
              <a:t>Оливейра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- </a:t>
            </a:r>
            <a:r>
              <a:rPr lang="ru-RU" sz="1200" i="1" dirty="0" smtClean="0">
                <a:solidFill>
                  <a:srgbClr val="002060"/>
                </a:solidFill>
              </a:rPr>
              <a:t>бразильская волейболистка, чемпионка игр </a:t>
            </a:r>
            <a:r>
              <a:rPr lang="en-US" sz="1200" i="1" dirty="0" smtClean="0">
                <a:solidFill>
                  <a:srgbClr val="002060"/>
                </a:solidFill>
              </a:rPr>
              <a:t>XXIX</a:t>
            </a:r>
            <a:r>
              <a:rPr lang="ru-RU" sz="1200" i="1" dirty="0" smtClean="0">
                <a:solidFill>
                  <a:srgbClr val="002060"/>
                </a:solidFill>
              </a:rPr>
              <a:t> Олимпиады в Пекине</a:t>
            </a:r>
            <a:endParaRPr lang="ru-RU" sz="1200" i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http://t3.gstatic.com/images?q=tbn:ANd9GcSkRD8dDbMPmKw1wkHtJUvvhWMNdbP67LEkEpDyMin0kzVzaqndcYUu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1285884" cy="1571636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1643042" y="4143380"/>
            <a:ext cx="11430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2060"/>
                </a:solidFill>
              </a:rPr>
              <a:t>Жилберто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Амаури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Годой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Фильо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(</a:t>
            </a:r>
            <a:r>
              <a:rPr lang="ru-RU" sz="1200" b="1" dirty="0" err="1" smtClean="0">
                <a:solidFill>
                  <a:srgbClr val="002060"/>
                </a:solidFill>
              </a:rPr>
              <a:t>Жиба</a:t>
            </a:r>
            <a:r>
              <a:rPr lang="ru-RU" sz="1200" b="1" dirty="0" smtClean="0">
                <a:solidFill>
                  <a:srgbClr val="002060"/>
                </a:solidFill>
              </a:rPr>
              <a:t>) </a:t>
            </a:r>
            <a:r>
              <a:rPr lang="ru-RU" sz="1200" dirty="0" smtClean="0">
                <a:solidFill>
                  <a:srgbClr val="002060"/>
                </a:solidFill>
              </a:rPr>
              <a:t>– </a:t>
            </a:r>
            <a:r>
              <a:rPr lang="ru-RU" sz="1200" i="1" dirty="0" smtClean="0">
                <a:solidFill>
                  <a:srgbClr val="002060"/>
                </a:solidFill>
              </a:rPr>
              <a:t>известный бразильский </a:t>
            </a:r>
            <a:r>
              <a:rPr lang="ru-RU" sz="1200" i="1" dirty="0" err="1" smtClean="0">
                <a:solidFill>
                  <a:srgbClr val="002060"/>
                </a:solidFill>
              </a:rPr>
              <a:t>волейболистолимпийский</a:t>
            </a:r>
            <a:r>
              <a:rPr lang="ru-RU" sz="1200" i="1" dirty="0" smtClean="0">
                <a:solidFill>
                  <a:srgbClr val="002060"/>
                </a:solidFill>
              </a:rPr>
              <a:t> чемпион и трехкратный чемпион мира</a:t>
            </a:r>
            <a:endParaRPr lang="ru-RU" sz="1200" i="1" dirty="0">
              <a:solidFill>
                <a:srgbClr val="002060"/>
              </a:solidFill>
            </a:endParaRPr>
          </a:p>
        </p:txBody>
      </p:sp>
      <p:pic>
        <p:nvPicPr>
          <p:cNvPr id="3078" name="Picture 6" descr="http://t3.gstatic.com/images?q=tbn:ANd9GcQPwQMzxZc5fCIP1dIrDIpkOKslDBJDi9isvMWxkje3URTYYQi2S1e3Qq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214818"/>
            <a:ext cx="1264236" cy="228601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286248" y="1071546"/>
            <a:ext cx="1357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Жаклин Мария Перейра де </a:t>
            </a:r>
            <a:r>
              <a:rPr lang="ru-RU" sz="1200" b="1" dirty="0" err="1" smtClean="0">
                <a:solidFill>
                  <a:srgbClr val="002060"/>
                </a:solidFill>
              </a:rPr>
              <a:t>Карвальо</a:t>
            </a:r>
            <a:r>
              <a:rPr lang="ru-RU" sz="1200" b="1" dirty="0" smtClean="0">
                <a:solidFill>
                  <a:srgbClr val="002060"/>
                </a:solidFill>
              </a:rPr>
              <a:t> -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</a:rPr>
              <a:t>бразильская волейболистка, чемпионка игр </a:t>
            </a:r>
            <a:r>
              <a:rPr lang="en-US" sz="1200" i="1" dirty="0" smtClean="0">
                <a:solidFill>
                  <a:srgbClr val="002060"/>
                </a:solidFill>
              </a:rPr>
              <a:t>XXIX</a:t>
            </a:r>
            <a:r>
              <a:rPr lang="ru-RU" sz="1200" i="1" dirty="0" smtClean="0">
                <a:solidFill>
                  <a:srgbClr val="002060"/>
                </a:solidFill>
              </a:rPr>
              <a:t> Олимпиады в Пекине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3080" name="Picture 8" descr="http://t2.gstatic.com/images?q=tbn:ANd9GcQb6B6R_UY4Eo7yBij1GRE9mbJwiIeHWlxV8wmzVPYDkmEWn7GPNZyIW4zu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1000108"/>
            <a:ext cx="1143009" cy="1785950"/>
          </a:xfrm>
          <a:prstGeom prst="rect">
            <a:avLst/>
          </a:prstGeom>
          <a:noFill/>
        </p:spPr>
      </p:pic>
      <p:pic>
        <p:nvPicPr>
          <p:cNvPr id="3082" name="Picture 10" descr="http://t1.gstatic.com/images?q=tbn:ANd9GcQDNJpseC4EF4aOBrkDwToSYwY0JfJfBrLOomOzaJbr-wpaovq4IzlVShq-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71802" y="2928934"/>
            <a:ext cx="1143008" cy="1779382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357686" y="3000372"/>
            <a:ext cx="1285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2060"/>
                </a:solidFill>
              </a:rPr>
              <a:t>Шейла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Таварис</a:t>
            </a:r>
            <a:r>
              <a:rPr lang="ru-RU" sz="1200" b="1" dirty="0" smtClean="0">
                <a:solidFill>
                  <a:srgbClr val="002060"/>
                </a:solidFill>
              </a:rPr>
              <a:t> де Кастро</a:t>
            </a:r>
            <a:r>
              <a:rPr lang="ru-RU" sz="1200" dirty="0" smtClean="0">
                <a:solidFill>
                  <a:srgbClr val="002060"/>
                </a:solidFill>
              </a:rPr>
              <a:t> - </a:t>
            </a:r>
            <a:r>
              <a:rPr lang="ru-RU" sz="1200" i="1" dirty="0" smtClean="0">
                <a:solidFill>
                  <a:srgbClr val="002060"/>
                </a:solidFill>
              </a:rPr>
              <a:t>бразильская волейболистка, чемпионка игр </a:t>
            </a:r>
            <a:r>
              <a:rPr lang="en-US" sz="1200" i="1" dirty="0" smtClean="0">
                <a:solidFill>
                  <a:srgbClr val="002060"/>
                </a:solidFill>
              </a:rPr>
              <a:t>XXIX</a:t>
            </a:r>
            <a:r>
              <a:rPr lang="ru-RU" sz="1200" i="1" dirty="0" smtClean="0">
                <a:solidFill>
                  <a:srgbClr val="002060"/>
                </a:solidFill>
              </a:rPr>
              <a:t> Олимпиады в Пекине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4857760"/>
            <a:ext cx="10715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2060"/>
                </a:solidFill>
              </a:rPr>
              <a:t>Гильерме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Парайнсе</a:t>
            </a:r>
            <a:r>
              <a:rPr lang="ru-RU" sz="1200" b="1" dirty="0" smtClean="0">
                <a:solidFill>
                  <a:srgbClr val="002060"/>
                </a:solidFill>
              </a:rPr>
              <a:t> – </a:t>
            </a:r>
            <a:r>
              <a:rPr lang="ru-RU" sz="1200" i="1" dirty="0" smtClean="0">
                <a:solidFill>
                  <a:srgbClr val="002060"/>
                </a:solidFill>
              </a:rPr>
              <a:t>бразильский стрелок, первый олимпийский чемпион в истории страны  </a:t>
            </a:r>
            <a:endParaRPr lang="ru-RU" sz="1200" i="1" dirty="0">
              <a:solidFill>
                <a:srgbClr val="002060"/>
              </a:solidFill>
            </a:endParaRPr>
          </a:p>
        </p:txBody>
      </p:sp>
      <p:pic>
        <p:nvPicPr>
          <p:cNvPr id="3084" name="Picture 12" descr="Файл:Shooting pictogram.sv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71802" y="5000636"/>
            <a:ext cx="1287427" cy="1514452"/>
          </a:xfrm>
          <a:prstGeom prst="rect">
            <a:avLst/>
          </a:prstGeom>
          <a:noFill/>
        </p:spPr>
      </p:pic>
      <p:pic>
        <p:nvPicPr>
          <p:cNvPr id="3086" name="Picture 14" descr="Сезар Сьело Фильо">
            <a:hlinkClick r:id="rId12" tooltip="Сезар Сьело Фильо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29322" y="1071546"/>
            <a:ext cx="1119617" cy="1857388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7143768" y="1071546"/>
            <a:ext cx="1500198" cy="201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002060"/>
                </a:solidFill>
              </a:rPr>
              <a:t>Сезар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Аугусто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Сьело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Фильо</a:t>
            </a:r>
            <a:r>
              <a:rPr lang="ru-RU" sz="1200" b="1" dirty="0" smtClean="0">
                <a:solidFill>
                  <a:srgbClr val="002060"/>
                </a:solidFill>
              </a:rPr>
              <a:t> бразильский пловец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</a:rPr>
              <a:t>олимпийский чемпион 2008 года в соревнованиях по плаванию вольным стилем </a:t>
            </a:r>
            <a:endParaRPr lang="ru-RU" sz="1200" i="1" dirty="0">
              <a:solidFill>
                <a:srgbClr val="002060"/>
              </a:solidFill>
            </a:endParaRPr>
          </a:p>
        </p:txBody>
      </p:sp>
      <p:pic>
        <p:nvPicPr>
          <p:cNvPr id="3088" name="Picture 16" descr="http://t1.gstatic.com/images?q=tbn:ANd9GcSvkKt6IHVtYCT72QYk9yFQDru6PqgdWk-uGo78VaVvT9dxdp1f76_Agw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282" y="928670"/>
            <a:ext cx="1285884" cy="1475082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7215206" y="3000372"/>
            <a:ext cx="1428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Фофан, </a:t>
            </a:r>
            <a:r>
              <a:rPr lang="ru-RU" sz="1200" b="1" dirty="0" err="1" smtClean="0">
                <a:solidFill>
                  <a:srgbClr val="002060"/>
                </a:solidFill>
              </a:rPr>
              <a:t>Элия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Рожерио</a:t>
            </a:r>
            <a:r>
              <a:rPr lang="ru-RU" sz="1200" b="1" dirty="0" smtClean="0">
                <a:solidFill>
                  <a:srgbClr val="002060"/>
                </a:solidFill>
              </a:rPr>
              <a:t> де </a:t>
            </a:r>
            <a:r>
              <a:rPr lang="ru-RU" sz="1200" b="1" dirty="0" err="1" smtClean="0">
                <a:solidFill>
                  <a:srgbClr val="002060"/>
                </a:solidFill>
              </a:rPr>
              <a:t>Соуза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</a:rPr>
              <a:t>Пинто</a:t>
            </a:r>
            <a:r>
              <a:rPr lang="ru-RU" sz="1200" b="1" dirty="0" smtClean="0">
                <a:solidFill>
                  <a:srgbClr val="002060"/>
                </a:solidFill>
              </a:rPr>
              <a:t> – бразильс5кая волейболистка</a:t>
            </a:r>
            <a:r>
              <a:rPr lang="ru-RU" sz="1200" dirty="0" smtClean="0">
                <a:solidFill>
                  <a:srgbClr val="002060"/>
                </a:solidFill>
              </a:rPr>
              <a:t>, участница пяти олимпиад, чемпионка </a:t>
            </a:r>
            <a:r>
              <a:rPr lang="ru-RU" sz="1200" i="1" dirty="0" smtClean="0">
                <a:solidFill>
                  <a:srgbClr val="002060"/>
                </a:solidFill>
              </a:rPr>
              <a:t>игр </a:t>
            </a:r>
            <a:r>
              <a:rPr lang="en-US" sz="1200" i="1" dirty="0" smtClean="0">
                <a:solidFill>
                  <a:srgbClr val="002060"/>
                </a:solidFill>
              </a:rPr>
              <a:t>XXIX</a:t>
            </a:r>
            <a:r>
              <a:rPr lang="ru-RU" sz="1200" i="1" dirty="0" smtClean="0">
                <a:solidFill>
                  <a:srgbClr val="002060"/>
                </a:solidFill>
              </a:rPr>
              <a:t> Олимпиады в Пекине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3090" name="Picture 18" descr="http://t2.gstatic.com/images?q=tbn:ANd9GcTUkNLFH2zEOgGBZyaCKwhkrXaoJFj9Fz0GUaLJGrwHbp7xBqXPAoc9XA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929322" y="3071811"/>
            <a:ext cx="1143008" cy="1785950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7358082" y="4929198"/>
            <a:ext cx="12144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Роберт </a:t>
            </a:r>
            <a:r>
              <a:rPr lang="ru-RU" sz="1200" b="1" dirty="0" err="1" smtClean="0">
                <a:solidFill>
                  <a:srgbClr val="002060"/>
                </a:solidFill>
              </a:rPr>
              <a:t>Шейдт</a:t>
            </a:r>
            <a:r>
              <a:rPr lang="ru-RU" sz="1200" b="1" dirty="0" smtClean="0">
                <a:solidFill>
                  <a:srgbClr val="002060"/>
                </a:solidFill>
              </a:rPr>
              <a:t> -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</a:rPr>
              <a:t>знаменитый бразильский яхтсмен, двукратный олимпийский чемпион</a:t>
            </a:r>
            <a:r>
              <a:rPr lang="ru-RU" sz="1200" b="1" i="1" dirty="0" smtClean="0">
                <a:solidFill>
                  <a:srgbClr val="002060"/>
                </a:solidFill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</a:rPr>
              <a:t> </a:t>
            </a:r>
            <a:endParaRPr lang="ru-RU" sz="1200" i="1" dirty="0">
              <a:solidFill>
                <a:srgbClr val="002060"/>
              </a:solidFill>
            </a:endParaRPr>
          </a:p>
        </p:txBody>
      </p:sp>
      <p:pic>
        <p:nvPicPr>
          <p:cNvPr id="3092" name="Picture 20" descr="http://t3.gstatic.com/images?q=tbn:ANd9GcQTxY_wBTSSvFNEtpMjUHGeNBX4gffDnidb2oyaesKmFaBvENKNBXnFzA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929322" y="5000636"/>
            <a:ext cx="1214446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15370" cy="857256"/>
          </a:xfrm>
        </p:spPr>
        <p:txBody>
          <a:bodyPr anchor="t">
            <a:noAutofit/>
          </a:bodyPr>
          <a:lstStyle/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Перспективно-тематическое планирование «Игры, которые мы заслужили вместе с тобой!»</a:t>
            </a:r>
            <a:b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(Подвижные игры стран-участниц </a:t>
            </a:r>
            <a:br>
              <a:rPr lang="ru-RU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зимних Олимпийских игр «Сочи-2014»)</a:t>
            </a:r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361687"/>
          <a:ext cx="8572560" cy="5144407"/>
        </p:xfrm>
        <a:graphic>
          <a:graphicData uri="http://schemas.openxmlformats.org/drawingml/2006/table">
            <a:tbl>
              <a:tblPr/>
              <a:tblGrid>
                <a:gridCol w="1214446"/>
                <a:gridCol w="1357322"/>
                <a:gridCol w="1713954"/>
                <a:gridCol w="1428946"/>
                <a:gridCol w="1428946"/>
                <a:gridCol w="1428946"/>
              </a:tblGrid>
              <a:tr h="18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Месяц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Тематика </a:t>
                      </a: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игр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неделя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неделя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III</a:t>
                      </a: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неделя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IV</a:t>
                      </a: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неделя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СЕНТЯБРЬ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Бразильские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Больная кошка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Бросание бобов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Мешочек с бобами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Моя маленькая лодочка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ОКТЯБРЬ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Австрийские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Найди платок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кола мяча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Четверо в комнате</a:t>
                      </a: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кола мяча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НОЯБРЬ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Аргентинские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Кошка и мышка»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Поезда»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Швейцарские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Последняя пара, вперед!»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«Доброе утро, охотник!»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ДЕКАБРЬ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Китайские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Палка и камень</a:t>
                      </a: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Поймай за хвост дракона!</a:t>
                      </a: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Белорусские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«Заяц-беляк»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«Лес, болото, озеро»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ЯНВАРЬ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Корейские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Соревнование цветов</a:t>
                      </a: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Шарики в ямку</a:t>
                      </a: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«Найди платок»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«Разбуди медведя»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ФЕВРАЛЬ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Германские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Автогонки</a:t>
                      </a: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промахнись</a:t>
                      </a: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Японские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«Хлопни в ладони»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Аист и лягушка</a:t>
                      </a: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МАРТ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Канадские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Собаки и петухи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Мускусные быки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Французские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Охотничий мяч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Классы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АПРЕЛЬ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Эстонские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Игра в школу</a:t>
                      </a: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Птицы</a:t>
                      </a:r>
                      <a:r>
                        <a:rPr lang="ru-RU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Болгарские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«Народный мяч»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«Один в круге»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МАЙ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Российские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Ляпка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«У медведя во бору»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«Стадо»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«Пчелки и ласточка»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ИЮНЬ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Закрепление и повторение игр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ИЮЛЬ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АВГУСТ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86808" cy="714380"/>
          </a:xfrm>
        </p:spPr>
        <p:txBody>
          <a:bodyPr>
            <a:noAutofit/>
          </a:bodyPr>
          <a:lstStyle/>
          <a:p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Каталог подвижных игр Бразилии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71546"/>
          <a:ext cx="8316001" cy="5551170"/>
        </p:xfrm>
        <a:graphic>
          <a:graphicData uri="http://schemas.openxmlformats.org/drawingml/2006/table">
            <a:tbl>
              <a:tblPr/>
              <a:tblGrid>
                <a:gridCol w="365648"/>
                <a:gridCol w="2325471"/>
                <a:gridCol w="2974397"/>
                <a:gridCol w="2650485"/>
              </a:tblGrid>
              <a:tr h="127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Название игры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Описание игры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Правила игры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1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Бразильские игры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8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Больная кошка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играющих: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более пяти человек.</a:t>
                      </a:r>
                      <a:b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Ход игры.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Один игрок - это здоровая кошка, которая старается поймать всех остальных. Каждый игрок, которого запятнали, должен положить руку точно на то место, где его запятнали. Он становится тоже кошкой, но больной и помогает здоровой кошке при ловле.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Больная кошка может пятнать только свободной рукой. Игрок, которого не запятнали, побеждает. Он становится "здоровой кошкой" на следующий круг.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Бросание бобов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играющих: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более двух человек.</a:t>
                      </a:r>
                      <a:b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Инвентарь: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бобы, лунка в земле.</a:t>
                      </a:r>
                      <a:b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Ход игры.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2 игрока всегда играют друг против друга. Они встают на расстоянии двух шагов от лунки. Первый игрок старается попасть в лунку сразу семью бобами. Все бобы, попадающие в лунку, он может брать себе. Затем наступает очередь следующего игрока. Он бросает одновременно 7 бобов. Игрок, который попал в лунку наибольшим количеством бобов, может постараться закинуть в лунку и остальные бобы.</a:t>
                      </a:r>
                      <a:b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Если заброшены все бобы, то оба игрока отходят на один шаг назад от лунки, оттуда они бросают 11 бобов.</a:t>
                      </a:r>
                      <a:b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На третьем круге они опять отходят на один шаг назад и бросают 13 бобов сразу. И т.д., пока кто-то из них не решит прекратить игру.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1923" marR="2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6" name="Picture 10" descr="http://t2.gstatic.com/images?q=tbn:ofrWJaF8sqxlDM:http://auto.mtonline.ru/images/cms/data/ten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500702"/>
            <a:ext cx="857231" cy="857232"/>
          </a:xfrm>
          <a:prstGeom prst="rect">
            <a:avLst/>
          </a:prstGeom>
          <a:noFill/>
        </p:spPr>
      </p:pic>
      <p:pic>
        <p:nvPicPr>
          <p:cNvPr id="2050" name="Picture 2" descr="Блестяшки Зверюшк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2214554"/>
            <a:ext cx="1524000" cy="1181101"/>
          </a:xfrm>
          <a:prstGeom prst="rect">
            <a:avLst/>
          </a:prstGeom>
          <a:noFill/>
        </p:spPr>
      </p:pic>
      <p:pic>
        <p:nvPicPr>
          <p:cNvPr id="2052" name="Picture 4" descr="Анимашки Дети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5000636"/>
            <a:ext cx="952500" cy="1352550"/>
          </a:xfrm>
          <a:prstGeom prst="rect">
            <a:avLst/>
          </a:prstGeom>
          <a:noFill/>
        </p:spPr>
      </p:pic>
      <p:pic>
        <p:nvPicPr>
          <p:cNvPr id="2056" name="Picture 8" descr="Анимашки Дети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5143512"/>
            <a:ext cx="971550" cy="144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603</TotalTime>
  <Words>887</Words>
  <Application>Microsoft Office PowerPoint</Application>
  <PresentationFormat>Экран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«Игры, которые мы  заслужили вместе с тобой!»  (Формирование и совершенствование знаний детей о странах-участницах Олимпийских зимних игр «Сочи-2014» в  рамках «олимпийского» образования старших дошкольников)  </vt:lpstr>
      <vt:lpstr>Слайд 2</vt:lpstr>
      <vt:lpstr>    Этапы работы по ознакомлению детей дошкольного возраста со странами-участницами зимних Олимпийских игр «Сочи-2014»</vt:lpstr>
      <vt:lpstr>Бразилия – одна из стран-участниц  зимних Олимпийских игр «Сочи-2014»</vt:lpstr>
      <vt:lpstr>Бразилия – одна из стран-участниц  зимних Олимпийских игр «Сочи-2014»</vt:lpstr>
      <vt:lpstr>Слайд 6</vt:lpstr>
      <vt:lpstr>Олимпийские чемпионы разных лет  от Бразилии</vt:lpstr>
      <vt:lpstr>Перспективно-тематическое планирование «Игры, которые мы заслужили вместе с тобой!» (Подвижные игры стран-участниц  зимних Олимпийских игр «Сочи-2014») </vt:lpstr>
      <vt:lpstr>Каталог подвижных игр Бразилии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Приобщение детей дошкольного возраста к народной игровой культуре: подвижные игры народов мира. </dc:title>
  <dc:creator>Богачева</dc:creator>
  <cp:lastModifiedBy>Ксюша</cp:lastModifiedBy>
  <cp:revision>69</cp:revision>
  <dcterms:created xsi:type="dcterms:W3CDTF">2010-06-22T09:14:17Z</dcterms:created>
  <dcterms:modified xsi:type="dcterms:W3CDTF">2013-01-31T15:19:57Z</dcterms:modified>
</cp:coreProperties>
</file>