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A2CB-D7D1-410C-AF98-5A477206F6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FFF7-6EE0-466B-B677-F8ECB9F049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528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33FA-C5C6-4DB9-835B-179428051D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41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7419-964A-4EC1-91F4-0FCD2D1C28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384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CF8A-9B73-4FF2-A16E-FA894EF9A9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75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9418-B4DE-497D-B64B-A4027805EE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41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6F234-33D7-433B-8ED6-C49F6951E1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274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9 w 3934"/>
                <a:gd name="T3" fmla="*/ 1331 h 1505"/>
                <a:gd name="T4" fmla="*/ 1257 w 3934"/>
                <a:gd name="T5" fmla="*/ 1157 h 1505"/>
                <a:gd name="T6" fmla="*/ 1783 w 3934"/>
                <a:gd name="T7" fmla="*/ 977 h 1505"/>
                <a:gd name="T8" fmla="*/ 2295 w 3934"/>
                <a:gd name="T9" fmla="*/ 792 h 1505"/>
                <a:gd name="T10" fmla="*/ 2544 w 3934"/>
                <a:gd name="T11" fmla="*/ 696 h 1505"/>
                <a:gd name="T12" fmla="*/ 2778 w 3934"/>
                <a:gd name="T13" fmla="*/ 606 h 1505"/>
                <a:gd name="T14" fmla="*/ 3017 w 3934"/>
                <a:gd name="T15" fmla="*/ 510 h 1505"/>
                <a:gd name="T16" fmla="*/ 3249 w 3934"/>
                <a:gd name="T17" fmla="*/ 420 h 1505"/>
                <a:gd name="T18" fmla="*/ 3459 w 3934"/>
                <a:gd name="T19" fmla="*/ 324 h 1505"/>
                <a:gd name="T20" fmla="*/ 3672 w 3934"/>
                <a:gd name="T21" fmla="*/ 234 h 1505"/>
                <a:gd name="T22" fmla="*/ 3879 w 3934"/>
                <a:gd name="T23" fmla="*/ 138 h 1505"/>
                <a:gd name="T24" fmla="*/ 4066 w 3934"/>
                <a:gd name="T25" fmla="*/ 48 h 1505"/>
                <a:gd name="T26" fmla="*/ 4066 w 3934"/>
                <a:gd name="T27" fmla="*/ 0 h 1505"/>
                <a:gd name="T28" fmla="*/ 3872 w 3934"/>
                <a:gd name="T29" fmla="*/ 96 h 1505"/>
                <a:gd name="T30" fmla="*/ 3660 w 3934"/>
                <a:gd name="T31" fmla="*/ 192 h 1505"/>
                <a:gd name="T32" fmla="*/ 3440 w 3934"/>
                <a:gd name="T33" fmla="*/ 288 h 1505"/>
                <a:gd name="T34" fmla="*/ 3225 w 3934"/>
                <a:gd name="T35" fmla="*/ 384 h 1505"/>
                <a:gd name="T36" fmla="*/ 2987 w 3934"/>
                <a:gd name="T37" fmla="*/ 480 h 1505"/>
                <a:gd name="T38" fmla="*/ 2742 w 3934"/>
                <a:gd name="T39" fmla="*/ 576 h 1505"/>
                <a:gd name="T40" fmla="*/ 2489 w 3934"/>
                <a:gd name="T41" fmla="*/ 672 h 1505"/>
                <a:gd name="T42" fmla="*/ 2241 w 3934"/>
                <a:gd name="T43" fmla="*/ 768 h 1505"/>
                <a:gd name="T44" fmla="*/ 1973 w 3934"/>
                <a:gd name="T45" fmla="*/ 864 h 1505"/>
                <a:gd name="T46" fmla="*/ 1705 w 3934"/>
                <a:gd name="T47" fmla="*/ 960 h 1505"/>
                <a:gd name="T48" fmla="*/ 1145 w 3934"/>
                <a:gd name="T49" fmla="*/ 1145 h 1505"/>
                <a:gd name="T50" fmla="*/ 58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72 w 1728"/>
                <a:gd name="T3" fmla="*/ 527 h 689"/>
                <a:gd name="T4" fmla="*/ 996 w 1728"/>
                <a:gd name="T5" fmla="*/ 365 h 689"/>
                <a:gd name="T6" fmla="*/ 1193 w 1728"/>
                <a:gd name="T7" fmla="*/ 287 h 689"/>
                <a:gd name="T8" fmla="*/ 1401 w 1728"/>
                <a:gd name="T9" fmla="*/ 203 h 689"/>
                <a:gd name="T10" fmla="*/ 1602 w 1728"/>
                <a:gd name="T11" fmla="*/ 126 h 689"/>
                <a:gd name="T12" fmla="*/ 1783 w 1728"/>
                <a:gd name="T13" fmla="*/ 48 h 689"/>
                <a:gd name="T14" fmla="*/ 1783 w 1728"/>
                <a:gd name="T15" fmla="*/ 0 h 689"/>
                <a:gd name="T16" fmla="*/ 1579 w 1728"/>
                <a:gd name="T17" fmla="*/ 84 h 689"/>
                <a:gd name="T18" fmla="*/ 1371 w 1728"/>
                <a:gd name="T19" fmla="*/ 167 h 689"/>
                <a:gd name="T20" fmla="*/ 1151 w 1728"/>
                <a:gd name="T21" fmla="*/ 257 h 689"/>
                <a:gd name="T22" fmla="*/ 936 w 1728"/>
                <a:gd name="T23" fmla="*/ 341 h 689"/>
                <a:gd name="T24" fmla="*/ 46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49 w 5561"/>
                <a:gd name="T1" fmla="*/ 929 h 3447"/>
                <a:gd name="T2" fmla="*/ 5724 w 5561"/>
                <a:gd name="T3" fmla="*/ 773 h 3447"/>
                <a:gd name="T4" fmla="*/ 5640 w 5561"/>
                <a:gd name="T5" fmla="*/ 629 h 3447"/>
                <a:gd name="T6" fmla="*/ 5509 w 5561"/>
                <a:gd name="T7" fmla="*/ 492 h 3447"/>
                <a:gd name="T8" fmla="*/ 5324 w 5561"/>
                <a:gd name="T9" fmla="*/ 366 h 3447"/>
                <a:gd name="T10" fmla="*/ 5087 w 5561"/>
                <a:gd name="T11" fmla="*/ 252 h 3447"/>
                <a:gd name="T12" fmla="*/ 4810 w 5561"/>
                <a:gd name="T13" fmla="*/ 144 h 3447"/>
                <a:gd name="T14" fmla="*/ 4489 w 5561"/>
                <a:gd name="T15" fmla="*/ 48 h 3447"/>
                <a:gd name="T16" fmla="*/ 4135 w 5561"/>
                <a:gd name="T17" fmla="*/ 0 h 3447"/>
                <a:gd name="T18" fmla="*/ 4508 w 5561"/>
                <a:gd name="T19" fmla="*/ 90 h 3447"/>
                <a:gd name="T20" fmla="*/ 4829 w 5561"/>
                <a:gd name="T21" fmla="*/ 192 h 3447"/>
                <a:gd name="T22" fmla="*/ 5099 w 5561"/>
                <a:gd name="T23" fmla="*/ 306 h 3447"/>
                <a:gd name="T24" fmla="*/ 5324 w 5561"/>
                <a:gd name="T25" fmla="*/ 426 h 3447"/>
                <a:gd name="T26" fmla="*/ 5496 w 5561"/>
                <a:gd name="T27" fmla="*/ 557 h 3447"/>
                <a:gd name="T28" fmla="*/ 5616 w 5561"/>
                <a:gd name="T29" fmla="*/ 701 h 3447"/>
                <a:gd name="T30" fmla="*/ 5676 w 5561"/>
                <a:gd name="T31" fmla="*/ 851 h 3447"/>
                <a:gd name="T32" fmla="*/ 5676 w 5561"/>
                <a:gd name="T33" fmla="*/ 1013 h 3447"/>
                <a:gd name="T34" fmla="*/ 5628 w 5561"/>
                <a:gd name="T35" fmla="*/ 1163 h 3447"/>
                <a:gd name="T36" fmla="*/ 5528 w 5561"/>
                <a:gd name="T37" fmla="*/ 1319 h 3447"/>
                <a:gd name="T38" fmla="*/ 5378 w 5561"/>
                <a:gd name="T39" fmla="*/ 1475 h 3447"/>
                <a:gd name="T40" fmla="*/ 5189 w 5561"/>
                <a:gd name="T41" fmla="*/ 1630 h 3447"/>
                <a:gd name="T42" fmla="*/ 4954 w 5561"/>
                <a:gd name="T43" fmla="*/ 1786 h 3447"/>
                <a:gd name="T44" fmla="*/ 4680 w 5561"/>
                <a:gd name="T45" fmla="*/ 1948 h 3447"/>
                <a:gd name="T46" fmla="*/ 4358 w 5561"/>
                <a:gd name="T47" fmla="*/ 2104 h 3447"/>
                <a:gd name="T48" fmla="*/ 4007 w 5561"/>
                <a:gd name="T49" fmla="*/ 2260 h 3447"/>
                <a:gd name="T50" fmla="*/ 3619 w 5561"/>
                <a:gd name="T51" fmla="*/ 2416 h 3447"/>
                <a:gd name="T52" fmla="*/ 3192 w 5561"/>
                <a:gd name="T53" fmla="*/ 2566 h 3447"/>
                <a:gd name="T54" fmla="*/ 2731 w 5561"/>
                <a:gd name="T55" fmla="*/ 2715 h 3447"/>
                <a:gd name="T56" fmla="*/ 2241 w 5561"/>
                <a:gd name="T57" fmla="*/ 2865 h 3447"/>
                <a:gd name="T58" fmla="*/ 1717 w 5561"/>
                <a:gd name="T59" fmla="*/ 3009 h 3447"/>
                <a:gd name="T60" fmla="*/ 1177 w 5561"/>
                <a:gd name="T61" fmla="*/ 3147 h 3447"/>
                <a:gd name="T62" fmla="*/ 602 w 5561"/>
                <a:gd name="T63" fmla="*/ 3279 h 3447"/>
                <a:gd name="T64" fmla="*/ 0 w 5561"/>
                <a:gd name="T65" fmla="*/ 3447 h 3447"/>
                <a:gd name="T66" fmla="*/ 900 w 5561"/>
                <a:gd name="T67" fmla="*/ 3249 h 3447"/>
                <a:gd name="T68" fmla="*/ 1461 w 5561"/>
                <a:gd name="T69" fmla="*/ 3105 h 3447"/>
                <a:gd name="T70" fmla="*/ 2003 w 5561"/>
                <a:gd name="T71" fmla="*/ 2961 h 3447"/>
                <a:gd name="T72" fmla="*/ 2519 w 5561"/>
                <a:gd name="T73" fmla="*/ 2817 h 3447"/>
                <a:gd name="T74" fmla="*/ 2999 w 5561"/>
                <a:gd name="T75" fmla="*/ 2668 h 3447"/>
                <a:gd name="T76" fmla="*/ 3440 w 5561"/>
                <a:gd name="T77" fmla="*/ 2512 h 3447"/>
                <a:gd name="T78" fmla="*/ 3860 w 5561"/>
                <a:gd name="T79" fmla="*/ 2356 h 3447"/>
                <a:gd name="T80" fmla="*/ 4239 w 5561"/>
                <a:gd name="T81" fmla="*/ 2200 h 3447"/>
                <a:gd name="T82" fmla="*/ 4579 w 5561"/>
                <a:gd name="T83" fmla="*/ 2038 h 3447"/>
                <a:gd name="T84" fmla="*/ 4881 w 5561"/>
                <a:gd name="T85" fmla="*/ 1876 h 3447"/>
                <a:gd name="T86" fmla="*/ 5138 w 5561"/>
                <a:gd name="T87" fmla="*/ 1720 h 3447"/>
                <a:gd name="T88" fmla="*/ 5354 w 5561"/>
                <a:gd name="T89" fmla="*/ 1559 h 3447"/>
                <a:gd name="T90" fmla="*/ 5522 w 5561"/>
                <a:gd name="T91" fmla="*/ 1397 h 3447"/>
                <a:gd name="T92" fmla="*/ 5646 w 5561"/>
                <a:gd name="T93" fmla="*/ 1241 h 3447"/>
                <a:gd name="T94" fmla="*/ 5724 w 5561"/>
                <a:gd name="T95" fmla="*/ 1085 h 3447"/>
                <a:gd name="T96" fmla="*/ 57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40 w 5740"/>
                <a:gd name="T1" fmla="*/ 0 h 2098"/>
                <a:gd name="T2" fmla="*/ 5836 w 5740"/>
                <a:gd name="T3" fmla="*/ 72 h 2098"/>
                <a:gd name="T4" fmla="*/ 5732 w 5740"/>
                <a:gd name="T5" fmla="*/ 138 h 2098"/>
                <a:gd name="T6" fmla="*/ 5611 w 5740"/>
                <a:gd name="T7" fmla="*/ 210 h 2098"/>
                <a:gd name="T8" fmla="*/ 5491 w 5740"/>
                <a:gd name="T9" fmla="*/ 276 h 2098"/>
                <a:gd name="T10" fmla="*/ 5228 w 5740"/>
                <a:gd name="T11" fmla="*/ 414 h 2098"/>
                <a:gd name="T12" fmla="*/ 4942 w 5740"/>
                <a:gd name="T13" fmla="*/ 552 h 2098"/>
                <a:gd name="T14" fmla="*/ 4632 w 5740"/>
                <a:gd name="T15" fmla="*/ 690 h 2098"/>
                <a:gd name="T16" fmla="*/ 4305 w 5740"/>
                <a:gd name="T17" fmla="*/ 827 h 2098"/>
                <a:gd name="T18" fmla="*/ 3959 w 5740"/>
                <a:gd name="T19" fmla="*/ 959 h 2098"/>
                <a:gd name="T20" fmla="*/ 3589 w 5740"/>
                <a:gd name="T21" fmla="*/ 1091 h 2098"/>
                <a:gd name="T22" fmla="*/ 3201 w 5740"/>
                <a:gd name="T23" fmla="*/ 1223 h 2098"/>
                <a:gd name="T24" fmla="*/ 2794 w 5740"/>
                <a:gd name="T25" fmla="*/ 1355 h 2098"/>
                <a:gd name="T26" fmla="*/ 2361 w 5740"/>
                <a:gd name="T27" fmla="*/ 1481 h 2098"/>
                <a:gd name="T28" fmla="*/ 1926 w 5740"/>
                <a:gd name="T29" fmla="*/ 1601 h 2098"/>
                <a:gd name="T30" fmla="*/ 1467 w 5740"/>
                <a:gd name="T31" fmla="*/ 1721 h 2098"/>
                <a:gd name="T32" fmla="*/ 990 w 5740"/>
                <a:gd name="T33" fmla="*/ 1834 h 2098"/>
                <a:gd name="T34" fmla="*/ 50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9 w 5740"/>
                <a:gd name="T41" fmla="*/ 1990 h 2098"/>
                <a:gd name="T42" fmla="*/ 984 w 5740"/>
                <a:gd name="T43" fmla="*/ 1882 h 2098"/>
                <a:gd name="T44" fmla="*/ 1452 w 5740"/>
                <a:gd name="T45" fmla="*/ 1763 h 2098"/>
                <a:gd name="T46" fmla="*/ 1908 w 5740"/>
                <a:gd name="T47" fmla="*/ 1649 h 2098"/>
                <a:gd name="T48" fmla="*/ 2343 w 5740"/>
                <a:gd name="T49" fmla="*/ 1523 h 2098"/>
                <a:gd name="T50" fmla="*/ 2774 w 5740"/>
                <a:gd name="T51" fmla="*/ 1397 h 2098"/>
                <a:gd name="T52" fmla="*/ 3177 w 5740"/>
                <a:gd name="T53" fmla="*/ 1271 h 2098"/>
                <a:gd name="T54" fmla="*/ 3565 w 5740"/>
                <a:gd name="T55" fmla="*/ 1139 h 2098"/>
                <a:gd name="T56" fmla="*/ 3935 w 5740"/>
                <a:gd name="T57" fmla="*/ 1007 h 2098"/>
                <a:gd name="T58" fmla="*/ 4281 w 5740"/>
                <a:gd name="T59" fmla="*/ 875 h 2098"/>
                <a:gd name="T60" fmla="*/ 4614 w 5740"/>
                <a:gd name="T61" fmla="*/ 737 h 2098"/>
                <a:gd name="T62" fmla="*/ 4924 w 5740"/>
                <a:gd name="T63" fmla="*/ 600 h 2098"/>
                <a:gd name="T64" fmla="*/ 5216 w 5740"/>
                <a:gd name="T65" fmla="*/ 462 h 2098"/>
                <a:gd name="T66" fmla="*/ 5479 w 5740"/>
                <a:gd name="T67" fmla="*/ 324 h 2098"/>
                <a:gd name="T68" fmla="*/ 5726 w 5740"/>
                <a:gd name="T69" fmla="*/ 186 h 2098"/>
                <a:gd name="T70" fmla="*/ 5940 w 5740"/>
                <a:gd name="T71" fmla="*/ 48 h 2098"/>
                <a:gd name="T72" fmla="*/ 5940 w 5740"/>
                <a:gd name="T73" fmla="*/ 0 h 2098"/>
                <a:gd name="T74" fmla="*/ 59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21 w 1955"/>
                <a:gd name="T1" fmla="*/ 485 h 1265"/>
                <a:gd name="T2" fmla="*/ 1967 w 1955"/>
                <a:gd name="T3" fmla="*/ 390 h 1265"/>
                <a:gd name="T4" fmla="*/ 1831 w 1955"/>
                <a:gd name="T5" fmla="*/ 306 h 1265"/>
                <a:gd name="T6" fmla="*/ 1634 w 1955"/>
                <a:gd name="T7" fmla="*/ 228 h 1265"/>
                <a:gd name="T8" fmla="*/ 1371 w 1955"/>
                <a:gd name="T9" fmla="*/ 162 h 1265"/>
                <a:gd name="T10" fmla="*/ 1043 w 1955"/>
                <a:gd name="T11" fmla="*/ 102 h 1265"/>
                <a:gd name="T12" fmla="*/ 668 w 1955"/>
                <a:gd name="T13" fmla="*/ 54 h 1265"/>
                <a:gd name="T14" fmla="*/ 238 w 1955"/>
                <a:gd name="T15" fmla="*/ 18 h 1265"/>
                <a:gd name="T16" fmla="*/ 0 w 1955"/>
                <a:gd name="T17" fmla="*/ 12 h 1265"/>
                <a:gd name="T18" fmla="*/ 442 w 1955"/>
                <a:gd name="T19" fmla="*/ 48 h 1265"/>
                <a:gd name="T20" fmla="*/ 845 w 1955"/>
                <a:gd name="T21" fmla="*/ 90 h 1265"/>
                <a:gd name="T22" fmla="*/ 1192 w 1955"/>
                <a:gd name="T23" fmla="*/ 144 h 1265"/>
                <a:gd name="T24" fmla="*/ 1467 w 1955"/>
                <a:gd name="T25" fmla="*/ 204 h 1265"/>
                <a:gd name="T26" fmla="*/ 1693 w 1955"/>
                <a:gd name="T27" fmla="*/ 276 h 1265"/>
                <a:gd name="T28" fmla="*/ 1860 w 1955"/>
                <a:gd name="T29" fmla="*/ 360 h 1265"/>
                <a:gd name="T30" fmla="*/ 1949 w 1955"/>
                <a:gd name="T31" fmla="*/ 443 h 1265"/>
                <a:gd name="T32" fmla="*/ 1967 w 1955"/>
                <a:gd name="T33" fmla="*/ 539 h 1265"/>
                <a:gd name="T34" fmla="*/ 1920 w 1955"/>
                <a:gd name="T35" fmla="*/ 629 h 1265"/>
                <a:gd name="T36" fmla="*/ 1802 w 1955"/>
                <a:gd name="T37" fmla="*/ 719 h 1265"/>
                <a:gd name="T38" fmla="*/ 1634 w 1955"/>
                <a:gd name="T39" fmla="*/ 809 h 1265"/>
                <a:gd name="T40" fmla="*/ 1401 w 1955"/>
                <a:gd name="T41" fmla="*/ 899 h 1265"/>
                <a:gd name="T42" fmla="*/ 1121 w 1955"/>
                <a:gd name="T43" fmla="*/ 989 h 1265"/>
                <a:gd name="T44" fmla="*/ 787 w 1955"/>
                <a:gd name="T45" fmla="*/ 1073 h 1265"/>
                <a:gd name="T46" fmla="*/ 418 w 1955"/>
                <a:gd name="T47" fmla="*/ 1157 h 1265"/>
                <a:gd name="T48" fmla="*/ 0 w 1955"/>
                <a:gd name="T49" fmla="*/ 1241 h 1265"/>
                <a:gd name="T50" fmla="*/ 226 w 1955"/>
                <a:gd name="T51" fmla="*/ 1223 h 1265"/>
                <a:gd name="T52" fmla="*/ 632 w 1955"/>
                <a:gd name="T53" fmla="*/ 1139 h 1265"/>
                <a:gd name="T54" fmla="*/ 990 w 1955"/>
                <a:gd name="T55" fmla="*/ 1049 h 1265"/>
                <a:gd name="T56" fmla="*/ 1306 w 1955"/>
                <a:gd name="T57" fmla="*/ 959 h 1265"/>
                <a:gd name="T58" fmla="*/ 1568 w 1955"/>
                <a:gd name="T59" fmla="*/ 863 h 1265"/>
                <a:gd name="T60" fmla="*/ 1771 w 1955"/>
                <a:gd name="T61" fmla="*/ 767 h 1265"/>
                <a:gd name="T62" fmla="*/ 1926 w 1955"/>
                <a:gd name="T63" fmla="*/ 677 h 1265"/>
                <a:gd name="T64" fmla="*/ 2003 w 1955"/>
                <a:gd name="T65" fmla="*/ 581 h 1265"/>
                <a:gd name="T66" fmla="*/ 202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59 w 4694"/>
                <a:gd name="T1" fmla="*/ 797 h 2901"/>
                <a:gd name="T2" fmla="*/ 4829 w 4694"/>
                <a:gd name="T3" fmla="*/ 665 h 2901"/>
                <a:gd name="T4" fmla="*/ 4751 w 4694"/>
                <a:gd name="T5" fmla="*/ 540 h 2901"/>
                <a:gd name="T6" fmla="*/ 4625 w 4694"/>
                <a:gd name="T7" fmla="*/ 426 h 2901"/>
                <a:gd name="T8" fmla="*/ 4453 w 4694"/>
                <a:gd name="T9" fmla="*/ 312 h 2901"/>
                <a:gd name="T10" fmla="*/ 4227 w 4694"/>
                <a:gd name="T11" fmla="*/ 216 h 2901"/>
                <a:gd name="T12" fmla="*/ 3969 w 4694"/>
                <a:gd name="T13" fmla="*/ 120 h 2901"/>
                <a:gd name="T14" fmla="*/ 3666 w 4694"/>
                <a:gd name="T15" fmla="*/ 36 h 2901"/>
                <a:gd name="T16" fmla="*/ 3317 w 4694"/>
                <a:gd name="T17" fmla="*/ 0 h 2901"/>
                <a:gd name="T18" fmla="*/ 3666 w 4694"/>
                <a:gd name="T19" fmla="*/ 78 h 2901"/>
                <a:gd name="T20" fmla="*/ 3969 w 4694"/>
                <a:gd name="T21" fmla="*/ 162 h 2901"/>
                <a:gd name="T22" fmla="*/ 4227 w 4694"/>
                <a:gd name="T23" fmla="*/ 258 h 2901"/>
                <a:gd name="T24" fmla="*/ 4441 w 4694"/>
                <a:gd name="T25" fmla="*/ 366 h 2901"/>
                <a:gd name="T26" fmla="*/ 4601 w 4694"/>
                <a:gd name="T27" fmla="*/ 480 h 2901"/>
                <a:gd name="T28" fmla="*/ 4715 w 4694"/>
                <a:gd name="T29" fmla="*/ 605 h 2901"/>
                <a:gd name="T30" fmla="*/ 4775 w 4694"/>
                <a:gd name="T31" fmla="*/ 737 h 2901"/>
                <a:gd name="T32" fmla="*/ 4775 w 4694"/>
                <a:gd name="T33" fmla="*/ 875 h 2901"/>
                <a:gd name="T34" fmla="*/ 4733 w 4694"/>
                <a:gd name="T35" fmla="*/ 1001 h 2901"/>
                <a:gd name="T36" fmla="*/ 4651 w 4694"/>
                <a:gd name="T37" fmla="*/ 1127 h 2901"/>
                <a:gd name="T38" fmla="*/ 4525 w 4694"/>
                <a:gd name="T39" fmla="*/ 1259 h 2901"/>
                <a:gd name="T40" fmla="*/ 4368 w 4694"/>
                <a:gd name="T41" fmla="*/ 1385 h 2901"/>
                <a:gd name="T42" fmla="*/ 4167 w 4694"/>
                <a:gd name="T43" fmla="*/ 1517 h 2901"/>
                <a:gd name="T44" fmla="*/ 3936 w 4694"/>
                <a:gd name="T45" fmla="*/ 1648 h 2901"/>
                <a:gd name="T46" fmla="*/ 3673 w 4694"/>
                <a:gd name="T47" fmla="*/ 1774 h 2901"/>
                <a:gd name="T48" fmla="*/ 3377 w 4694"/>
                <a:gd name="T49" fmla="*/ 1906 h 2901"/>
                <a:gd name="T50" fmla="*/ 3048 w 4694"/>
                <a:gd name="T51" fmla="*/ 2032 h 2901"/>
                <a:gd name="T52" fmla="*/ 2685 w 4694"/>
                <a:gd name="T53" fmla="*/ 2164 h 2901"/>
                <a:gd name="T54" fmla="*/ 2301 w 4694"/>
                <a:gd name="T55" fmla="*/ 2284 h 2901"/>
                <a:gd name="T56" fmla="*/ 1890 w 4694"/>
                <a:gd name="T57" fmla="*/ 2410 h 2901"/>
                <a:gd name="T58" fmla="*/ 1451 w 4694"/>
                <a:gd name="T59" fmla="*/ 2530 h 2901"/>
                <a:gd name="T60" fmla="*/ 506 w 4694"/>
                <a:gd name="T61" fmla="*/ 2757 h 2901"/>
                <a:gd name="T62" fmla="*/ 0 w 4694"/>
                <a:gd name="T63" fmla="*/ 2901 h 2901"/>
                <a:gd name="T64" fmla="*/ 1002 w 4694"/>
                <a:gd name="T65" fmla="*/ 2674 h 2901"/>
                <a:gd name="T66" fmla="*/ 1693 w 4694"/>
                <a:gd name="T67" fmla="*/ 2494 h 2901"/>
                <a:gd name="T68" fmla="*/ 2134 w 4694"/>
                <a:gd name="T69" fmla="*/ 2374 h 2901"/>
                <a:gd name="T70" fmla="*/ 2539 w 4694"/>
                <a:gd name="T71" fmla="*/ 2248 h 2901"/>
                <a:gd name="T72" fmla="*/ 2915 w 4694"/>
                <a:gd name="T73" fmla="*/ 2116 h 2901"/>
                <a:gd name="T74" fmla="*/ 3261 w 4694"/>
                <a:gd name="T75" fmla="*/ 1984 h 2901"/>
                <a:gd name="T76" fmla="*/ 3583 w 4694"/>
                <a:gd name="T77" fmla="*/ 1858 h 2901"/>
                <a:gd name="T78" fmla="*/ 3869 w 4694"/>
                <a:gd name="T79" fmla="*/ 1720 h 2901"/>
                <a:gd name="T80" fmla="*/ 4125 w 4694"/>
                <a:gd name="T81" fmla="*/ 1589 h 2901"/>
                <a:gd name="T82" fmla="*/ 4342 w 4694"/>
                <a:gd name="T83" fmla="*/ 1457 h 2901"/>
                <a:gd name="T84" fmla="*/ 4525 w 4694"/>
                <a:gd name="T85" fmla="*/ 1325 h 2901"/>
                <a:gd name="T86" fmla="*/ 4670 w 4694"/>
                <a:gd name="T87" fmla="*/ 1193 h 2901"/>
                <a:gd name="T88" fmla="*/ 4775 w 4694"/>
                <a:gd name="T89" fmla="*/ 1061 h 2901"/>
                <a:gd name="T90" fmla="*/ 4835 w 4694"/>
                <a:gd name="T91" fmla="*/ 935 h 2901"/>
                <a:gd name="T92" fmla="*/ 485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93 w 3761"/>
                <a:gd name="T1" fmla="*/ 719 h 2356"/>
                <a:gd name="T2" fmla="*/ 3863 w 3761"/>
                <a:gd name="T3" fmla="*/ 599 h 2356"/>
                <a:gd name="T4" fmla="*/ 3785 w 3761"/>
                <a:gd name="T5" fmla="*/ 486 h 2356"/>
                <a:gd name="T6" fmla="*/ 3646 w 3761"/>
                <a:gd name="T7" fmla="*/ 378 h 2356"/>
                <a:gd name="T8" fmla="*/ 3469 w 3761"/>
                <a:gd name="T9" fmla="*/ 282 h 2356"/>
                <a:gd name="T10" fmla="*/ 3237 w 3761"/>
                <a:gd name="T11" fmla="*/ 192 h 2356"/>
                <a:gd name="T12" fmla="*/ 2963 w 3761"/>
                <a:gd name="T13" fmla="*/ 108 h 2356"/>
                <a:gd name="T14" fmla="*/ 2647 w 3761"/>
                <a:gd name="T15" fmla="*/ 36 h 2356"/>
                <a:gd name="T16" fmla="*/ 2307 w 3761"/>
                <a:gd name="T17" fmla="*/ 0 h 2356"/>
                <a:gd name="T18" fmla="*/ 2665 w 3761"/>
                <a:gd name="T19" fmla="*/ 72 h 2356"/>
                <a:gd name="T20" fmla="*/ 2975 w 3761"/>
                <a:gd name="T21" fmla="*/ 150 h 2356"/>
                <a:gd name="T22" fmla="*/ 3249 w 3761"/>
                <a:gd name="T23" fmla="*/ 234 h 2356"/>
                <a:gd name="T24" fmla="*/ 3469 w 3761"/>
                <a:gd name="T25" fmla="*/ 330 h 2356"/>
                <a:gd name="T26" fmla="*/ 3639 w 3761"/>
                <a:gd name="T27" fmla="*/ 432 h 2356"/>
                <a:gd name="T28" fmla="*/ 3755 w 3761"/>
                <a:gd name="T29" fmla="*/ 545 h 2356"/>
                <a:gd name="T30" fmla="*/ 3815 w 3761"/>
                <a:gd name="T31" fmla="*/ 665 h 2356"/>
                <a:gd name="T32" fmla="*/ 3821 w 3761"/>
                <a:gd name="T33" fmla="*/ 791 h 2356"/>
                <a:gd name="T34" fmla="*/ 3785 w 3761"/>
                <a:gd name="T35" fmla="*/ 887 h 2356"/>
                <a:gd name="T36" fmla="*/ 3723 w 3761"/>
                <a:gd name="T37" fmla="*/ 989 h 2356"/>
                <a:gd name="T38" fmla="*/ 3620 w 3761"/>
                <a:gd name="T39" fmla="*/ 1091 h 2356"/>
                <a:gd name="T40" fmla="*/ 3493 w 3761"/>
                <a:gd name="T41" fmla="*/ 1187 h 2356"/>
                <a:gd name="T42" fmla="*/ 3337 w 3761"/>
                <a:gd name="T43" fmla="*/ 1289 h 2356"/>
                <a:gd name="T44" fmla="*/ 3153 w 3761"/>
                <a:gd name="T45" fmla="*/ 1391 h 2356"/>
                <a:gd name="T46" fmla="*/ 2933 w 3761"/>
                <a:gd name="T47" fmla="*/ 1493 h 2356"/>
                <a:gd name="T48" fmla="*/ 2698 w 3761"/>
                <a:gd name="T49" fmla="*/ 1589 h 2356"/>
                <a:gd name="T50" fmla="*/ 2152 w 3761"/>
                <a:gd name="T51" fmla="*/ 1786 h 2356"/>
                <a:gd name="T52" fmla="*/ 1514 w 3761"/>
                <a:gd name="T53" fmla="*/ 1972 h 2356"/>
                <a:gd name="T54" fmla="*/ 788 w 3761"/>
                <a:gd name="T55" fmla="*/ 2158 h 2356"/>
                <a:gd name="T56" fmla="*/ 0 w 3761"/>
                <a:gd name="T57" fmla="*/ 2326 h 2356"/>
                <a:gd name="T58" fmla="*/ 412 w 3761"/>
                <a:gd name="T59" fmla="*/ 2272 h 2356"/>
                <a:gd name="T60" fmla="*/ 1186 w 3761"/>
                <a:gd name="T61" fmla="*/ 2092 h 2356"/>
                <a:gd name="T62" fmla="*/ 1878 w 3761"/>
                <a:gd name="T63" fmla="*/ 1900 h 2356"/>
                <a:gd name="T64" fmla="*/ 2480 w 3761"/>
                <a:gd name="T65" fmla="*/ 1702 h 2356"/>
                <a:gd name="T66" fmla="*/ 2746 w 3761"/>
                <a:gd name="T67" fmla="*/ 1607 h 2356"/>
                <a:gd name="T68" fmla="*/ 2981 w 3761"/>
                <a:gd name="T69" fmla="*/ 1505 h 2356"/>
                <a:gd name="T70" fmla="*/ 3201 w 3761"/>
                <a:gd name="T71" fmla="*/ 1403 h 2356"/>
                <a:gd name="T72" fmla="*/ 3396 w 3761"/>
                <a:gd name="T73" fmla="*/ 1301 h 2356"/>
                <a:gd name="T74" fmla="*/ 3553 w 3761"/>
                <a:gd name="T75" fmla="*/ 1193 h 2356"/>
                <a:gd name="T76" fmla="*/ 3685 w 3761"/>
                <a:gd name="T77" fmla="*/ 1091 h 2356"/>
                <a:gd name="T78" fmla="*/ 3785 w 3761"/>
                <a:gd name="T79" fmla="*/ 989 h 2356"/>
                <a:gd name="T80" fmla="*/ 3851 w 3761"/>
                <a:gd name="T81" fmla="*/ 887 h 2356"/>
                <a:gd name="T82" fmla="*/ 388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23 w 2924"/>
                <a:gd name="T1" fmla="*/ 647 h 1846"/>
                <a:gd name="T2" fmla="*/ 2975 w 2924"/>
                <a:gd name="T3" fmla="*/ 528 h 1846"/>
                <a:gd name="T4" fmla="*/ 2847 w 2924"/>
                <a:gd name="T5" fmla="*/ 414 h 1846"/>
                <a:gd name="T6" fmla="*/ 2647 w 2924"/>
                <a:gd name="T7" fmla="*/ 318 h 1846"/>
                <a:gd name="T8" fmla="*/ 2379 w 2924"/>
                <a:gd name="T9" fmla="*/ 228 h 1846"/>
                <a:gd name="T10" fmla="*/ 2051 w 2924"/>
                <a:gd name="T11" fmla="*/ 150 h 1846"/>
                <a:gd name="T12" fmla="*/ 1663 w 2924"/>
                <a:gd name="T13" fmla="*/ 78 h 1846"/>
                <a:gd name="T14" fmla="*/ 1222 w 2924"/>
                <a:gd name="T15" fmla="*/ 24 h 1846"/>
                <a:gd name="T16" fmla="*/ 716 w 2924"/>
                <a:gd name="T17" fmla="*/ 0 h 1846"/>
                <a:gd name="T18" fmla="*/ 1234 w 2924"/>
                <a:gd name="T19" fmla="*/ 48 h 1846"/>
                <a:gd name="T20" fmla="*/ 1681 w 2924"/>
                <a:gd name="T21" fmla="*/ 108 h 1846"/>
                <a:gd name="T22" fmla="*/ 2075 w 2924"/>
                <a:gd name="T23" fmla="*/ 180 h 1846"/>
                <a:gd name="T24" fmla="*/ 2403 w 2924"/>
                <a:gd name="T25" fmla="*/ 264 h 1846"/>
                <a:gd name="T26" fmla="*/ 2659 w 2924"/>
                <a:gd name="T27" fmla="*/ 360 h 1846"/>
                <a:gd name="T28" fmla="*/ 2847 w 2924"/>
                <a:gd name="T29" fmla="*/ 468 h 1846"/>
                <a:gd name="T30" fmla="*/ 2945 w 2924"/>
                <a:gd name="T31" fmla="*/ 587 h 1846"/>
                <a:gd name="T32" fmla="*/ 2963 w 2924"/>
                <a:gd name="T33" fmla="*/ 713 h 1846"/>
                <a:gd name="T34" fmla="*/ 2939 w 2924"/>
                <a:gd name="T35" fmla="*/ 785 h 1846"/>
                <a:gd name="T36" fmla="*/ 2891 w 2924"/>
                <a:gd name="T37" fmla="*/ 857 h 1846"/>
                <a:gd name="T38" fmla="*/ 2713 w 2924"/>
                <a:gd name="T39" fmla="*/ 1001 h 1846"/>
                <a:gd name="T40" fmla="*/ 2446 w 2924"/>
                <a:gd name="T41" fmla="*/ 1145 h 1846"/>
                <a:gd name="T42" fmla="*/ 2099 w 2924"/>
                <a:gd name="T43" fmla="*/ 1289 h 1846"/>
                <a:gd name="T44" fmla="*/ 1681 w 2924"/>
                <a:gd name="T45" fmla="*/ 1433 h 1846"/>
                <a:gd name="T46" fmla="*/ 1186 w 2924"/>
                <a:gd name="T47" fmla="*/ 1571 h 1846"/>
                <a:gd name="T48" fmla="*/ 626 w 2924"/>
                <a:gd name="T49" fmla="*/ 1702 h 1846"/>
                <a:gd name="T50" fmla="*/ 0 w 2924"/>
                <a:gd name="T51" fmla="*/ 1828 h 1846"/>
                <a:gd name="T52" fmla="*/ 322 w 2924"/>
                <a:gd name="T53" fmla="*/ 1780 h 1846"/>
                <a:gd name="T54" fmla="*/ 930 w 2924"/>
                <a:gd name="T55" fmla="*/ 1648 h 1846"/>
                <a:gd name="T56" fmla="*/ 1461 w 2924"/>
                <a:gd name="T57" fmla="*/ 1511 h 1846"/>
                <a:gd name="T58" fmla="*/ 1937 w 2924"/>
                <a:gd name="T59" fmla="*/ 1367 h 1846"/>
                <a:gd name="T60" fmla="*/ 2331 w 2924"/>
                <a:gd name="T61" fmla="*/ 1223 h 1846"/>
                <a:gd name="T62" fmla="*/ 2647 w 2924"/>
                <a:gd name="T63" fmla="*/ 1079 h 1846"/>
                <a:gd name="T64" fmla="*/ 2873 w 2924"/>
                <a:gd name="T65" fmla="*/ 929 h 1846"/>
                <a:gd name="T66" fmla="*/ 2975 w 2924"/>
                <a:gd name="T67" fmla="*/ 815 h 1846"/>
                <a:gd name="T68" fmla="*/ 3011 w 2924"/>
                <a:gd name="T69" fmla="*/ 743 h 1846"/>
                <a:gd name="T70" fmla="*/ 302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5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43 w 1488"/>
                <a:gd name="T7" fmla="*/ 186 h 204"/>
                <a:gd name="T8" fmla="*/ 1454 w 1488"/>
                <a:gd name="T9" fmla="*/ 204 h 204"/>
                <a:gd name="T10" fmla="*/ 145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4 w 323"/>
                  <a:gd name="T13" fmla="*/ 18 h 162"/>
                  <a:gd name="T14" fmla="*/ 250 w 323"/>
                  <a:gd name="T15" fmla="*/ 54 h 162"/>
                  <a:gd name="T16" fmla="*/ 298 w 323"/>
                  <a:gd name="T17" fmla="*/ 90 h 162"/>
                  <a:gd name="T18" fmla="*/ 328 w 323"/>
                  <a:gd name="T19" fmla="*/ 114 h 162"/>
                  <a:gd name="T20" fmla="*/ 334 w 323"/>
                  <a:gd name="T21" fmla="*/ 126 h 162"/>
                  <a:gd name="T22" fmla="*/ 334 w 323"/>
                  <a:gd name="T23" fmla="*/ 126 h 162"/>
                  <a:gd name="T24" fmla="*/ 23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10 w 1250"/>
                  <a:gd name="T1" fmla="*/ 641 h 923"/>
                  <a:gd name="T2" fmla="*/ 1210 w 1250"/>
                  <a:gd name="T3" fmla="*/ 473 h 923"/>
                  <a:gd name="T4" fmla="*/ 1180 w 1250"/>
                  <a:gd name="T5" fmla="*/ 384 h 923"/>
                  <a:gd name="T6" fmla="*/ 1156 w 1250"/>
                  <a:gd name="T7" fmla="*/ 288 h 923"/>
                  <a:gd name="T8" fmla="*/ 1086 w 1250"/>
                  <a:gd name="T9" fmla="*/ 174 h 923"/>
                  <a:gd name="T10" fmla="*/ 1014 w 1250"/>
                  <a:gd name="T11" fmla="*/ 96 h 923"/>
                  <a:gd name="T12" fmla="*/ 996 w 1250"/>
                  <a:gd name="T13" fmla="*/ 72 h 923"/>
                  <a:gd name="T14" fmla="*/ 924 w 1250"/>
                  <a:gd name="T15" fmla="*/ 18 h 923"/>
                  <a:gd name="T16" fmla="*/ 852 w 1250"/>
                  <a:gd name="T17" fmla="*/ 6 h 923"/>
                  <a:gd name="T18" fmla="*/ 734 w 1250"/>
                  <a:gd name="T19" fmla="*/ 24 h 923"/>
                  <a:gd name="T20" fmla="*/ 686 w 1250"/>
                  <a:gd name="T21" fmla="*/ 42 h 923"/>
                  <a:gd name="T22" fmla="*/ 590 w 1250"/>
                  <a:gd name="T23" fmla="*/ 120 h 923"/>
                  <a:gd name="T24" fmla="*/ 554 w 1250"/>
                  <a:gd name="T25" fmla="*/ 228 h 923"/>
                  <a:gd name="T26" fmla="*/ 531 w 1250"/>
                  <a:gd name="T27" fmla="*/ 348 h 923"/>
                  <a:gd name="T28" fmla="*/ 442 w 1250"/>
                  <a:gd name="T29" fmla="*/ 479 h 923"/>
                  <a:gd name="T30" fmla="*/ 424 w 1250"/>
                  <a:gd name="T31" fmla="*/ 539 h 923"/>
                  <a:gd name="T32" fmla="*/ 364 w 1250"/>
                  <a:gd name="T33" fmla="*/ 599 h 923"/>
                  <a:gd name="T34" fmla="*/ 316 w 1250"/>
                  <a:gd name="T35" fmla="*/ 629 h 923"/>
                  <a:gd name="T36" fmla="*/ 304 w 1250"/>
                  <a:gd name="T37" fmla="*/ 635 h 923"/>
                  <a:gd name="T38" fmla="*/ 26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51 w 1250"/>
                  <a:gd name="T47" fmla="*/ 869 h 923"/>
                  <a:gd name="T48" fmla="*/ 662 w 1250"/>
                  <a:gd name="T49" fmla="*/ 827 h 923"/>
                  <a:gd name="T50" fmla="*/ 722 w 1250"/>
                  <a:gd name="T51" fmla="*/ 725 h 923"/>
                  <a:gd name="T52" fmla="*/ 716 w 1250"/>
                  <a:gd name="T53" fmla="*/ 611 h 923"/>
                  <a:gd name="T54" fmla="*/ 809 w 1250"/>
                  <a:gd name="T55" fmla="*/ 551 h 923"/>
                  <a:gd name="T56" fmla="*/ 912 w 1250"/>
                  <a:gd name="T57" fmla="*/ 449 h 923"/>
                  <a:gd name="T58" fmla="*/ 942 w 1250"/>
                  <a:gd name="T59" fmla="*/ 414 h 923"/>
                  <a:gd name="T60" fmla="*/ 1008 w 1250"/>
                  <a:gd name="T61" fmla="*/ 318 h 923"/>
                  <a:gd name="T62" fmla="*/ 1056 w 1250"/>
                  <a:gd name="T63" fmla="*/ 336 h 923"/>
                  <a:gd name="T64" fmla="*/ 1162 w 1250"/>
                  <a:gd name="T65" fmla="*/ 617 h 923"/>
                  <a:gd name="T66" fmla="*/ 1156 w 1250"/>
                  <a:gd name="T67" fmla="*/ 689 h 923"/>
                  <a:gd name="T68" fmla="*/ 1192 w 1250"/>
                  <a:gd name="T69" fmla="*/ 749 h 923"/>
                  <a:gd name="T70" fmla="*/ 1246 w 1250"/>
                  <a:gd name="T71" fmla="*/ 713 h 923"/>
                  <a:gd name="T72" fmla="*/ 1282 w 1250"/>
                  <a:gd name="T73" fmla="*/ 749 h 923"/>
                  <a:gd name="T74" fmla="*/ 1294 w 1250"/>
                  <a:gd name="T75" fmla="*/ 743 h 923"/>
                  <a:gd name="T76" fmla="*/ 716 w 1250"/>
                  <a:gd name="T77" fmla="*/ 264 h 923"/>
                  <a:gd name="T78" fmla="*/ 817 w 1250"/>
                  <a:gd name="T79" fmla="*/ 372 h 923"/>
                  <a:gd name="T80" fmla="*/ 791 w 1250"/>
                  <a:gd name="T81" fmla="*/ 443 h 923"/>
                  <a:gd name="T82" fmla="*/ 728 w 1250"/>
                  <a:gd name="T83" fmla="*/ 515 h 923"/>
                  <a:gd name="T84" fmla="*/ 680 w 1250"/>
                  <a:gd name="T85" fmla="*/ 569 h 923"/>
                  <a:gd name="T86" fmla="*/ 638 w 1250"/>
                  <a:gd name="T87" fmla="*/ 593 h 923"/>
                  <a:gd name="T88" fmla="*/ 596 w 1250"/>
                  <a:gd name="T89" fmla="*/ 617 h 923"/>
                  <a:gd name="T90" fmla="*/ 584 w 1250"/>
                  <a:gd name="T91" fmla="*/ 707 h 923"/>
                  <a:gd name="T92" fmla="*/ 364 w 1250"/>
                  <a:gd name="T93" fmla="*/ 755 h 923"/>
                  <a:gd name="T94" fmla="*/ 400 w 1250"/>
                  <a:gd name="T95" fmla="*/ 641 h 923"/>
                  <a:gd name="T96" fmla="*/ 436 w 1250"/>
                  <a:gd name="T97" fmla="*/ 647 h 923"/>
                  <a:gd name="T98" fmla="*/ 454 w 1250"/>
                  <a:gd name="T99" fmla="*/ 617 h 923"/>
                  <a:gd name="T100" fmla="*/ 590 w 1250"/>
                  <a:gd name="T101" fmla="*/ 515 h 923"/>
                  <a:gd name="T102" fmla="*/ 638 w 1250"/>
                  <a:gd name="T103" fmla="*/ 473 h 923"/>
                  <a:gd name="T104" fmla="*/ 662 w 1250"/>
                  <a:gd name="T105" fmla="*/ 396 h 923"/>
                  <a:gd name="T106" fmla="*/ 662 w 1250"/>
                  <a:gd name="T107" fmla="*/ 378 h 923"/>
                  <a:gd name="T108" fmla="*/ 686 w 1250"/>
                  <a:gd name="T109" fmla="*/ 270 h 923"/>
                  <a:gd name="T110" fmla="*/ 704 w 1250"/>
                  <a:gd name="T111" fmla="*/ 192 h 923"/>
                  <a:gd name="T112" fmla="*/ 716 w 1250"/>
                  <a:gd name="T113" fmla="*/ 264 h 923"/>
                  <a:gd name="T114" fmla="*/ 554 w 1250"/>
                  <a:gd name="T115" fmla="*/ 455 h 923"/>
                  <a:gd name="T116" fmla="*/ 65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9 w 72"/>
                  <a:gd name="T3" fmla="*/ 24 h 54"/>
                  <a:gd name="T4" fmla="*/ 71 w 72"/>
                  <a:gd name="T5" fmla="*/ 12 h 54"/>
                  <a:gd name="T6" fmla="*/ 77 w 72"/>
                  <a:gd name="T7" fmla="*/ 6 h 54"/>
                  <a:gd name="T8" fmla="*/ 83 w 72"/>
                  <a:gd name="T9" fmla="*/ 0 h 54"/>
                  <a:gd name="T10" fmla="*/ 5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8 w 287"/>
                  <a:gd name="T1" fmla="*/ 0 h 84"/>
                  <a:gd name="T2" fmla="*/ 0 w 287"/>
                  <a:gd name="T3" fmla="*/ 84 h 84"/>
                  <a:gd name="T4" fmla="*/ 179 w 287"/>
                  <a:gd name="T5" fmla="*/ 36 h 84"/>
                  <a:gd name="T6" fmla="*/ 114 w 287"/>
                  <a:gd name="T7" fmla="*/ 60 h 84"/>
                  <a:gd name="T8" fmla="*/ 287 w 287"/>
                  <a:gd name="T9" fmla="*/ 18 h 84"/>
                  <a:gd name="T10" fmla="*/ 298 w 287"/>
                  <a:gd name="T11" fmla="*/ 0 h 84"/>
                  <a:gd name="T12" fmla="*/ 29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0D30-540E-4022-9D5C-4AD7A31E36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96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4AEC2-4071-46E4-BAD0-3B3D177B04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211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47989-7E21-480A-89E8-EC6526556B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340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CC47-F7DF-417C-A573-267FA780A3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130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A36AE-C51C-4893-AF9D-890FE44AF7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AFAA-4CA1-4582-AD0D-83CFC073E5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160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6A1C3-204A-4F09-8884-F604D88EB2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88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5B9F-FA40-4F49-A5E2-600B4400F4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53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C19F6-230A-4382-ABCB-F038E3FCCB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061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BF5C-090B-41BC-9340-00129FD4C3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374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FC618-6F7D-4DC9-8DDA-765AF09F83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661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1B1D-7B5E-40CF-8D7A-CD169FBBD3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15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BC2B-87AF-49E6-9AA6-5484D711F8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386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A940-3A4D-4EC1-B0E6-C3EA1D81EA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3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0369-1D43-4186-A484-ADFFEB609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54ED-AE91-4E8F-8222-C9226053C5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A2CB-D7D1-410C-AF98-5A477206F6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7CA47-D1C3-4E38-A70C-FA0BDAB12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D36B-EB0B-4781-9B8B-D9C6A556AB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0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719A-3192-4A78-90EF-E26CDEE4BA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0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D921-1AE3-40F2-9B65-EE16361DFE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0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EA32-03EF-4963-BFC8-ACF0F125A4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7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7CA47-D1C3-4E38-A70C-FA0BDAB12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1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C68E-0356-460B-972C-E65A601D6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4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BD08-493B-4318-9B46-666E775B81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53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B5BA-97D6-4E64-B74C-4C2DBBB6C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03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FFF7-6EE0-466B-B677-F8ECB9F049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02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AFAA-4CA1-4582-AD0D-83CFC073E5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96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0369-1D43-4186-A484-ADFFEB609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5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54ED-AE91-4E8F-8222-C9226053C5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64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A2CB-D7D1-410C-AF98-5A477206F6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01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7CA47-D1C3-4E38-A70C-FA0BDAB12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98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D36B-EB0B-4781-9B8B-D9C6A556AB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8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D36B-EB0B-4781-9B8B-D9C6A556AB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73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719A-3192-4A78-90EF-E26CDEE4BA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70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D921-1AE3-40F2-9B65-EE16361DFE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EA32-03EF-4963-BFC8-ACF0F125A4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13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C68E-0356-460B-972C-E65A601D6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30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BD08-493B-4318-9B46-666E775B81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68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B5BA-97D6-4E64-B74C-4C2DBBB6C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20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FFF7-6EE0-466B-B677-F8ECB9F049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68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AFAA-4CA1-4582-AD0D-83CFC073E5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57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0369-1D43-4186-A484-ADFFEB609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00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54ED-AE91-4E8F-8222-C9226053C5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8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719A-3192-4A78-90EF-E26CDEE4BA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1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A2CB-D7D1-410C-AF98-5A477206F6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7CA47-D1C3-4E38-A70C-FA0BDAB12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33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D36B-EB0B-4781-9B8B-D9C6A556AB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38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719A-3192-4A78-90EF-E26CDEE4BA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8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D921-1AE3-40F2-9B65-EE16361DFE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83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EA32-03EF-4963-BFC8-ACF0F125A4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43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C68E-0356-460B-972C-E65A601D6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43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BD08-493B-4318-9B46-666E775B81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4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B5BA-97D6-4E64-B74C-4C2DBBB6C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91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FFF7-6EE0-466B-B677-F8ECB9F049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0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D921-1AE3-40F2-9B65-EE16361DFE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7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AFAA-4CA1-4582-AD0D-83CFC073E5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38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0369-1D43-4186-A484-ADFFEB609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5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54ED-AE91-4E8F-8222-C9226053C5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95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A2CB-D7D1-410C-AF98-5A477206F6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81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7CA47-D1C3-4E38-A70C-FA0BDAB12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95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D36B-EB0B-4781-9B8B-D9C6A556AB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69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719A-3192-4A78-90EF-E26CDEE4BA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5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D921-1AE3-40F2-9B65-EE16361DFE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97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EA32-03EF-4963-BFC8-ACF0F125A4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65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C68E-0356-460B-972C-E65A601D6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4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EA32-03EF-4963-BFC8-ACF0F125A4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1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BD08-493B-4318-9B46-666E775B81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6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B5BA-97D6-4E64-B74C-4C2DBBB6C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3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FFF7-6EE0-466B-B677-F8ECB9F049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31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AFAA-4CA1-4582-AD0D-83CFC073E5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4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0369-1D43-4186-A484-ADFFEB609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54ED-AE91-4E8F-8222-C9226053C5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84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3 w 3934"/>
                <a:gd name="T3" fmla="*/ 1331 h 1505"/>
                <a:gd name="T4" fmla="*/ 1245 w 3934"/>
                <a:gd name="T5" fmla="*/ 1157 h 1505"/>
                <a:gd name="T6" fmla="*/ 1768 w 3934"/>
                <a:gd name="T7" fmla="*/ 977 h 1505"/>
                <a:gd name="T8" fmla="*/ 2274 w 3934"/>
                <a:gd name="T9" fmla="*/ 792 h 1505"/>
                <a:gd name="T10" fmla="*/ 2520 w 3934"/>
                <a:gd name="T11" fmla="*/ 696 h 1505"/>
                <a:gd name="T12" fmla="*/ 2754 w 3934"/>
                <a:gd name="T13" fmla="*/ 606 h 1505"/>
                <a:gd name="T14" fmla="*/ 2990 w 3934"/>
                <a:gd name="T15" fmla="*/ 510 h 1505"/>
                <a:gd name="T16" fmla="*/ 3219 w 3934"/>
                <a:gd name="T17" fmla="*/ 420 h 1505"/>
                <a:gd name="T18" fmla="*/ 3428 w 3934"/>
                <a:gd name="T19" fmla="*/ 324 h 1505"/>
                <a:gd name="T20" fmla="*/ 3639 w 3934"/>
                <a:gd name="T21" fmla="*/ 234 h 1505"/>
                <a:gd name="T22" fmla="*/ 3843 w 3934"/>
                <a:gd name="T23" fmla="*/ 138 h 1505"/>
                <a:gd name="T24" fmla="*/ 4030 w 3934"/>
                <a:gd name="T25" fmla="*/ 48 h 1505"/>
                <a:gd name="T26" fmla="*/ 4030 w 3934"/>
                <a:gd name="T27" fmla="*/ 0 h 1505"/>
                <a:gd name="T28" fmla="*/ 3836 w 3934"/>
                <a:gd name="T29" fmla="*/ 96 h 1505"/>
                <a:gd name="T30" fmla="*/ 3627 w 3934"/>
                <a:gd name="T31" fmla="*/ 192 h 1505"/>
                <a:gd name="T32" fmla="*/ 3410 w 3934"/>
                <a:gd name="T33" fmla="*/ 288 h 1505"/>
                <a:gd name="T34" fmla="*/ 3195 w 3934"/>
                <a:gd name="T35" fmla="*/ 384 h 1505"/>
                <a:gd name="T36" fmla="*/ 2960 w 3934"/>
                <a:gd name="T37" fmla="*/ 480 h 1505"/>
                <a:gd name="T38" fmla="*/ 2718 w 3934"/>
                <a:gd name="T39" fmla="*/ 576 h 1505"/>
                <a:gd name="T40" fmla="*/ 2465 w 3934"/>
                <a:gd name="T41" fmla="*/ 672 h 1505"/>
                <a:gd name="T42" fmla="*/ 2220 w 3934"/>
                <a:gd name="T43" fmla="*/ 768 h 1505"/>
                <a:gd name="T44" fmla="*/ 1955 w 3934"/>
                <a:gd name="T45" fmla="*/ 864 h 1505"/>
                <a:gd name="T46" fmla="*/ 1690 w 3934"/>
                <a:gd name="T47" fmla="*/ 960 h 1505"/>
                <a:gd name="T48" fmla="*/ 1136 w 3934"/>
                <a:gd name="T49" fmla="*/ 1145 h 1505"/>
                <a:gd name="T50" fmla="*/ 57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6 w 1728"/>
                <a:gd name="T3" fmla="*/ 527 h 689"/>
                <a:gd name="T4" fmla="*/ 987 w 1728"/>
                <a:gd name="T5" fmla="*/ 365 h 689"/>
                <a:gd name="T6" fmla="*/ 1184 w 1728"/>
                <a:gd name="T7" fmla="*/ 287 h 689"/>
                <a:gd name="T8" fmla="*/ 1389 w 1728"/>
                <a:gd name="T9" fmla="*/ 203 h 689"/>
                <a:gd name="T10" fmla="*/ 1587 w 1728"/>
                <a:gd name="T11" fmla="*/ 126 h 689"/>
                <a:gd name="T12" fmla="*/ 1768 w 1728"/>
                <a:gd name="T13" fmla="*/ 48 h 689"/>
                <a:gd name="T14" fmla="*/ 1768 w 1728"/>
                <a:gd name="T15" fmla="*/ 0 h 689"/>
                <a:gd name="T16" fmla="*/ 1564 w 1728"/>
                <a:gd name="T17" fmla="*/ 84 h 689"/>
                <a:gd name="T18" fmla="*/ 1359 w 1728"/>
                <a:gd name="T19" fmla="*/ 167 h 689"/>
                <a:gd name="T20" fmla="*/ 1142 w 1728"/>
                <a:gd name="T21" fmla="*/ 257 h 689"/>
                <a:gd name="T22" fmla="*/ 927 w 1728"/>
                <a:gd name="T23" fmla="*/ 341 h 689"/>
                <a:gd name="T24" fmla="*/ 462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97 w 5561"/>
                <a:gd name="T1" fmla="*/ 929 h 3447"/>
                <a:gd name="T2" fmla="*/ 5673 w 5561"/>
                <a:gd name="T3" fmla="*/ 773 h 3447"/>
                <a:gd name="T4" fmla="*/ 5589 w 5561"/>
                <a:gd name="T5" fmla="*/ 629 h 3447"/>
                <a:gd name="T6" fmla="*/ 5458 w 5561"/>
                <a:gd name="T7" fmla="*/ 492 h 3447"/>
                <a:gd name="T8" fmla="*/ 5276 w 5561"/>
                <a:gd name="T9" fmla="*/ 366 h 3447"/>
                <a:gd name="T10" fmla="*/ 5041 w 5561"/>
                <a:gd name="T11" fmla="*/ 252 h 3447"/>
                <a:gd name="T12" fmla="*/ 4765 w 5561"/>
                <a:gd name="T13" fmla="*/ 144 h 3447"/>
                <a:gd name="T14" fmla="*/ 4447 w 5561"/>
                <a:gd name="T15" fmla="*/ 48 h 3447"/>
                <a:gd name="T16" fmla="*/ 4096 w 5561"/>
                <a:gd name="T17" fmla="*/ 0 h 3447"/>
                <a:gd name="T18" fmla="*/ 4466 w 5561"/>
                <a:gd name="T19" fmla="*/ 90 h 3447"/>
                <a:gd name="T20" fmla="*/ 4784 w 5561"/>
                <a:gd name="T21" fmla="*/ 192 h 3447"/>
                <a:gd name="T22" fmla="*/ 5053 w 5561"/>
                <a:gd name="T23" fmla="*/ 306 h 3447"/>
                <a:gd name="T24" fmla="*/ 5276 w 5561"/>
                <a:gd name="T25" fmla="*/ 426 h 3447"/>
                <a:gd name="T26" fmla="*/ 5445 w 5561"/>
                <a:gd name="T27" fmla="*/ 557 h 3447"/>
                <a:gd name="T28" fmla="*/ 5565 w 5561"/>
                <a:gd name="T29" fmla="*/ 701 h 3447"/>
                <a:gd name="T30" fmla="*/ 5625 w 5561"/>
                <a:gd name="T31" fmla="*/ 851 h 3447"/>
                <a:gd name="T32" fmla="*/ 5625 w 5561"/>
                <a:gd name="T33" fmla="*/ 1013 h 3447"/>
                <a:gd name="T34" fmla="*/ 5577 w 5561"/>
                <a:gd name="T35" fmla="*/ 1163 h 3447"/>
                <a:gd name="T36" fmla="*/ 5477 w 5561"/>
                <a:gd name="T37" fmla="*/ 1319 h 3447"/>
                <a:gd name="T38" fmla="*/ 5330 w 5561"/>
                <a:gd name="T39" fmla="*/ 1475 h 3447"/>
                <a:gd name="T40" fmla="*/ 5141 w 5561"/>
                <a:gd name="T41" fmla="*/ 1630 h 3447"/>
                <a:gd name="T42" fmla="*/ 4909 w 5561"/>
                <a:gd name="T43" fmla="*/ 1786 h 3447"/>
                <a:gd name="T44" fmla="*/ 4638 w 5561"/>
                <a:gd name="T45" fmla="*/ 1948 h 3447"/>
                <a:gd name="T46" fmla="*/ 4319 w 5561"/>
                <a:gd name="T47" fmla="*/ 2104 h 3447"/>
                <a:gd name="T48" fmla="*/ 3971 w 5561"/>
                <a:gd name="T49" fmla="*/ 2260 h 3447"/>
                <a:gd name="T50" fmla="*/ 3586 w 5561"/>
                <a:gd name="T51" fmla="*/ 2416 h 3447"/>
                <a:gd name="T52" fmla="*/ 3162 w 5561"/>
                <a:gd name="T53" fmla="*/ 2566 h 3447"/>
                <a:gd name="T54" fmla="*/ 2707 w 5561"/>
                <a:gd name="T55" fmla="*/ 2715 h 3447"/>
                <a:gd name="T56" fmla="*/ 2220 w 5561"/>
                <a:gd name="T57" fmla="*/ 2865 h 3447"/>
                <a:gd name="T58" fmla="*/ 1702 w 5561"/>
                <a:gd name="T59" fmla="*/ 3009 h 3447"/>
                <a:gd name="T60" fmla="*/ 1165 w 5561"/>
                <a:gd name="T61" fmla="*/ 3147 h 3447"/>
                <a:gd name="T62" fmla="*/ 596 w 5561"/>
                <a:gd name="T63" fmla="*/ 3279 h 3447"/>
                <a:gd name="T64" fmla="*/ 0 w 5561"/>
                <a:gd name="T65" fmla="*/ 3447 h 3447"/>
                <a:gd name="T66" fmla="*/ 891 w 5561"/>
                <a:gd name="T67" fmla="*/ 3249 h 3447"/>
                <a:gd name="T68" fmla="*/ 1449 w 5561"/>
                <a:gd name="T69" fmla="*/ 3105 h 3447"/>
                <a:gd name="T70" fmla="*/ 1985 w 5561"/>
                <a:gd name="T71" fmla="*/ 2961 h 3447"/>
                <a:gd name="T72" fmla="*/ 2495 w 5561"/>
                <a:gd name="T73" fmla="*/ 2817 h 3447"/>
                <a:gd name="T74" fmla="*/ 2972 w 5561"/>
                <a:gd name="T75" fmla="*/ 2668 h 3447"/>
                <a:gd name="T76" fmla="*/ 3410 w 5561"/>
                <a:gd name="T77" fmla="*/ 2512 h 3447"/>
                <a:gd name="T78" fmla="*/ 3824 w 5561"/>
                <a:gd name="T79" fmla="*/ 2356 h 3447"/>
                <a:gd name="T80" fmla="*/ 4200 w 5561"/>
                <a:gd name="T81" fmla="*/ 2200 h 3447"/>
                <a:gd name="T82" fmla="*/ 4537 w 5561"/>
                <a:gd name="T83" fmla="*/ 2038 h 3447"/>
                <a:gd name="T84" fmla="*/ 4836 w 5561"/>
                <a:gd name="T85" fmla="*/ 1876 h 3447"/>
                <a:gd name="T86" fmla="*/ 5090 w 5561"/>
                <a:gd name="T87" fmla="*/ 1720 h 3447"/>
                <a:gd name="T88" fmla="*/ 5306 w 5561"/>
                <a:gd name="T89" fmla="*/ 1559 h 3447"/>
                <a:gd name="T90" fmla="*/ 5471 w 5561"/>
                <a:gd name="T91" fmla="*/ 1397 h 3447"/>
                <a:gd name="T92" fmla="*/ 5595 w 5561"/>
                <a:gd name="T93" fmla="*/ 1241 h 3447"/>
                <a:gd name="T94" fmla="*/ 5673 w 5561"/>
                <a:gd name="T95" fmla="*/ 1085 h 3447"/>
                <a:gd name="T96" fmla="*/ 5691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84 w 5740"/>
                <a:gd name="T1" fmla="*/ 0 h 2098"/>
                <a:gd name="T2" fmla="*/ 5782 w 5740"/>
                <a:gd name="T3" fmla="*/ 72 h 2098"/>
                <a:gd name="T4" fmla="*/ 5678 w 5740"/>
                <a:gd name="T5" fmla="*/ 138 h 2098"/>
                <a:gd name="T6" fmla="*/ 5559 w 5740"/>
                <a:gd name="T7" fmla="*/ 210 h 2098"/>
                <a:gd name="T8" fmla="*/ 5440 w 5740"/>
                <a:gd name="T9" fmla="*/ 276 h 2098"/>
                <a:gd name="T10" fmla="*/ 5180 w 5740"/>
                <a:gd name="T11" fmla="*/ 414 h 2098"/>
                <a:gd name="T12" fmla="*/ 4897 w 5740"/>
                <a:gd name="T13" fmla="*/ 552 h 2098"/>
                <a:gd name="T14" fmla="*/ 4590 w 5740"/>
                <a:gd name="T15" fmla="*/ 690 h 2098"/>
                <a:gd name="T16" fmla="*/ 4266 w 5740"/>
                <a:gd name="T17" fmla="*/ 827 h 2098"/>
                <a:gd name="T18" fmla="*/ 3923 w 5740"/>
                <a:gd name="T19" fmla="*/ 959 h 2098"/>
                <a:gd name="T20" fmla="*/ 3556 w 5740"/>
                <a:gd name="T21" fmla="*/ 1091 h 2098"/>
                <a:gd name="T22" fmla="*/ 3171 w 5740"/>
                <a:gd name="T23" fmla="*/ 1223 h 2098"/>
                <a:gd name="T24" fmla="*/ 2767 w 5740"/>
                <a:gd name="T25" fmla="*/ 1355 h 2098"/>
                <a:gd name="T26" fmla="*/ 2340 w 5740"/>
                <a:gd name="T27" fmla="*/ 1481 h 2098"/>
                <a:gd name="T28" fmla="*/ 1908 w 5740"/>
                <a:gd name="T29" fmla="*/ 1601 h 2098"/>
                <a:gd name="T30" fmla="*/ 1452 w 5740"/>
                <a:gd name="T31" fmla="*/ 1721 h 2098"/>
                <a:gd name="T32" fmla="*/ 981 w 5740"/>
                <a:gd name="T33" fmla="*/ 1834 h 2098"/>
                <a:gd name="T34" fmla="*/ 50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3 w 5740"/>
                <a:gd name="T41" fmla="*/ 1990 h 2098"/>
                <a:gd name="T42" fmla="*/ 975 w 5740"/>
                <a:gd name="T43" fmla="*/ 1882 h 2098"/>
                <a:gd name="T44" fmla="*/ 1437 w 5740"/>
                <a:gd name="T45" fmla="*/ 1763 h 2098"/>
                <a:gd name="T46" fmla="*/ 1890 w 5740"/>
                <a:gd name="T47" fmla="*/ 1649 h 2098"/>
                <a:gd name="T48" fmla="*/ 2322 w 5740"/>
                <a:gd name="T49" fmla="*/ 1523 h 2098"/>
                <a:gd name="T50" fmla="*/ 2747 w 5740"/>
                <a:gd name="T51" fmla="*/ 1397 h 2098"/>
                <a:gd name="T52" fmla="*/ 3147 w 5740"/>
                <a:gd name="T53" fmla="*/ 1271 h 2098"/>
                <a:gd name="T54" fmla="*/ 3532 w 5740"/>
                <a:gd name="T55" fmla="*/ 1139 h 2098"/>
                <a:gd name="T56" fmla="*/ 3899 w 5740"/>
                <a:gd name="T57" fmla="*/ 1007 h 2098"/>
                <a:gd name="T58" fmla="*/ 4242 w 5740"/>
                <a:gd name="T59" fmla="*/ 875 h 2098"/>
                <a:gd name="T60" fmla="*/ 4572 w 5740"/>
                <a:gd name="T61" fmla="*/ 737 h 2098"/>
                <a:gd name="T62" fmla="*/ 4879 w 5740"/>
                <a:gd name="T63" fmla="*/ 600 h 2098"/>
                <a:gd name="T64" fmla="*/ 5168 w 5740"/>
                <a:gd name="T65" fmla="*/ 462 h 2098"/>
                <a:gd name="T66" fmla="*/ 5428 w 5740"/>
                <a:gd name="T67" fmla="*/ 324 h 2098"/>
                <a:gd name="T68" fmla="*/ 5672 w 5740"/>
                <a:gd name="T69" fmla="*/ 186 h 2098"/>
                <a:gd name="T70" fmla="*/ 5884 w 5740"/>
                <a:gd name="T71" fmla="*/ 48 h 2098"/>
                <a:gd name="T72" fmla="*/ 5884 w 5740"/>
                <a:gd name="T73" fmla="*/ 0 h 2098"/>
                <a:gd name="T74" fmla="*/ 588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3 w 1955"/>
                <a:gd name="T1" fmla="*/ 485 h 1265"/>
                <a:gd name="T2" fmla="*/ 1949 w 1955"/>
                <a:gd name="T3" fmla="*/ 390 h 1265"/>
                <a:gd name="T4" fmla="*/ 1813 w 1955"/>
                <a:gd name="T5" fmla="*/ 306 h 1265"/>
                <a:gd name="T6" fmla="*/ 1619 w 1955"/>
                <a:gd name="T7" fmla="*/ 228 h 1265"/>
                <a:gd name="T8" fmla="*/ 1359 w 1955"/>
                <a:gd name="T9" fmla="*/ 162 h 1265"/>
                <a:gd name="T10" fmla="*/ 1034 w 1955"/>
                <a:gd name="T11" fmla="*/ 102 h 1265"/>
                <a:gd name="T12" fmla="*/ 662 w 1955"/>
                <a:gd name="T13" fmla="*/ 54 h 1265"/>
                <a:gd name="T14" fmla="*/ 235 w 1955"/>
                <a:gd name="T15" fmla="*/ 18 h 1265"/>
                <a:gd name="T16" fmla="*/ 0 w 1955"/>
                <a:gd name="T17" fmla="*/ 12 h 1265"/>
                <a:gd name="T18" fmla="*/ 439 w 1955"/>
                <a:gd name="T19" fmla="*/ 48 h 1265"/>
                <a:gd name="T20" fmla="*/ 836 w 1955"/>
                <a:gd name="T21" fmla="*/ 90 h 1265"/>
                <a:gd name="T22" fmla="*/ 1180 w 1955"/>
                <a:gd name="T23" fmla="*/ 144 h 1265"/>
                <a:gd name="T24" fmla="*/ 1455 w 1955"/>
                <a:gd name="T25" fmla="*/ 204 h 1265"/>
                <a:gd name="T26" fmla="*/ 1678 w 1955"/>
                <a:gd name="T27" fmla="*/ 276 h 1265"/>
                <a:gd name="T28" fmla="*/ 1842 w 1955"/>
                <a:gd name="T29" fmla="*/ 360 h 1265"/>
                <a:gd name="T30" fmla="*/ 1931 w 1955"/>
                <a:gd name="T31" fmla="*/ 443 h 1265"/>
                <a:gd name="T32" fmla="*/ 1949 w 1955"/>
                <a:gd name="T33" fmla="*/ 539 h 1265"/>
                <a:gd name="T34" fmla="*/ 1902 w 1955"/>
                <a:gd name="T35" fmla="*/ 629 h 1265"/>
                <a:gd name="T36" fmla="*/ 1786 w 1955"/>
                <a:gd name="T37" fmla="*/ 719 h 1265"/>
                <a:gd name="T38" fmla="*/ 1619 w 1955"/>
                <a:gd name="T39" fmla="*/ 809 h 1265"/>
                <a:gd name="T40" fmla="*/ 1389 w 1955"/>
                <a:gd name="T41" fmla="*/ 899 h 1265"/>
                <a:gd name="T42" fmla="*/ 1112 w 1955"/>
                <a:gd name="T43" fmla="*/ 989 h 1265"/>
                <a:gd name="T44" fmla="*/ 781 w 1955"/>
                <a:gd name="T45" fmla="*/ 1073 h 1265"/>
                <a:gd name="T46" fmla="*/ 415 w 1955"/>
                <a:gd name="T47" fmla="*/ 1157 h 1265"/>
                <a:gd name="T48" fmla="*/ 0 w 1955"/>
                <a:gd name="T49" fmla="*/ 1241 h 1265"/>
                <a:gd name="T50" fmla="*/ 223 w 1955"/>
                <a:gd name="T51" fmla="*/ 1223 h 1265"/>
                <a:gd name="T52" fmla="*/ 626 w 1955"/>
                <a:gd name="T53" fmla="*/ 1139 h 1265"/>
                <a:gd name="T54" fmla="*/ 981 w 1955"/>
                <a:gd name="T55" fmla="*/ 1049 h 1265"/>
                <a:gd name="T56" fmla="*/ 1294 w 1955"/>
                <a:gd name="T57" fmla="*/ 959 h 1265"/>
                <a:gd name="T58" fmla="*/ 1553 w 1955"/>
                <a:gd name="T59" fmla="*/ 863 h 1265"/>
                <a:gd name="T60" fmla="*/ 1756 w 1955"/>
                <a:gd name="T61" fmla="*/ 767 h 1265"/>
                <a:gd name="T62" fmla="*/ 1908 w 1955"/>
                <a:gd name="T63" fmla="*/ 677 h 1265"/>
                <a:gd name="T64" fmla="*/ 1985 w 1955"/>
                <a:gd name="T65" fmla="*/ 581 h 1265"/>
                <a:gd name="T66" fmla="*/ 200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14 w 4694"/>
                <a:gd name="T1" fmla="*/ 797 h 2901"/>
                <a:gd name="T2" fmla="*/ 4784 w 4694"/>
                <a:gd name="T3" fmla="*/ 665 h 2901"/>
                <a:gd name="T4" fmla="*/ 4706 w 4694"/>
                <a:gd name="T5" fmla="*/ 540 h 2901"/>
                <a:gd name="T6" fmla="*/ 4580 w 4694"/>
                <a:gd name="T7" fmla="*/ 426 h 2901"/>
                <a:gd name="T8" fmla="*/ 4411 w 4694"/>
                <a:gd name="T9" fmla="*/ 312 h 2901"/>
                <a:gd name="T10" fmla="*/ 4188 w 4694"/>
                <a:gd name="T11" fmla="*/ 216 h 2901"/>
                <a:gd name="T12" fmla="*/ 3930 w 4694"/>
                <a:gd name="T13" fmla="*/ 120 h 2901"/>
                <a:gd name="T14" fmla="*/ 3630 w 4694"/>
                <a:gd name="T15" fmla="*/ 36 h 2901"/>
                <a:gd name="T16" fmla="*/ 3285 w 4694"/>
                <a:gd name="T17" fmla="*/ 0 h 2901"/>
                <a:gd name="T18" fmla="*/ 3630 w 4694"/>
                <a:gd name="T19" fmla="*/ 78 h 2901"/>
                <a:gd name="T20" fmla="*/ 3930 w 4694"/>
                <a:gd name="T21" fmla="*/ 162 h 2901"/>
                <a:gd name="T22" fmla="*/ 4188 w 4694"/>
                <a:gd name="T23" fmla="*/ 258 h 2901"/>
                <a:gd name="T24" fmla="*/ 4399 w 4694"/>
                <a:gd name="T25" fmla="*/ 366 h 2901"/>
                <a:gd name="T26" fmla="*/ 4556 w 4694"/>
                <a:gd name="T27" fmla="*/ 480 h 2901"/>
                <a:gd name="T28" fmla="*/ 4670 w 4694"/>
                <a:gd name="T29" fmla="*/ 605 h 2901"/>
                <a:gd name="T30" fmla="*/ 4730 w 4694"/>
                <a:gd name="T31" fmla="*/ 737 h 2901"/>
                <a:gd name="T32" fmla="*/ 4730 w 4694"/>
                <a:gd name="T33" fmla="*/ 875 h 2901"/>
                <a:gd name="T34" fmla="*/ 4688 w 4694"/>
                <a:gd name="T35" fmla="*/ 1001 h 2901"/>
                <a:gd name="T36" fmla="*/ 4606 w 4694"/>
                <a:gd name="T37" fmla="*/ 1127 h 2901"/>
                <a:gd name="T38" fmla="*/ 4483 w 4694"/>
                <a:gd name="T39" fmla="*/ 1259 h 2901"/>
                <a:gd name="T40" fmla="*/ 4326 w 4694"/>
                <a:gd name="T41" fmla="*/ 1385 h 2901"/>
                <a:gd name="T42" fmla="*/ 4128 w 4694"/>
                <a:gd name="T43" fmla="*/ 1517 h 2901"/>
                <a:gd name="T44" fmla="*/ 3899 w 4694"/>
                <a:gd name="T45" fmla="*/ 1648 h 2901"/>
                <a:gd name="T46" fmla="*/ 3637 w 4694"/>
                <a:gd name="T47" fmla="*/ 1774 h 2901"/>
                <a:gd name="T48" fmla="*/ 3344 w 4694"/>
                <a:gd name="T49" fmla="*/ 1906 h 2901"/>
                <a:gd name="T50" fmla="*/ 3018 w 4694"/>
                <a:gd name="T51" fmla="*/ 2032 h 2901"/>
                <a:gd name="T52" fmla="*/ 2659 w 4694"/>
                <a:gd name="T53" fmla="*/ 2164 h 2901"/>
                <a:gd name="T54" fmla="*/ 2280 w 4694"/>
                <a:gd name="T55" fmla="*/ 2284 h 2901"/>
                <a:gd name="T56" fmla="*/ 1872 w 4694"/>
                <a:gd name="T57" fmla="*/ 2410 h 2901"/>
                <a:gd name="T58" fmla="*/ 1436 w 4694"/>
                <a:gd name="T59" fmla="*/ 2530 h 2901"/>
                <a:gd name="T60" fmla="*/ 500 w 4694"/>
                <a:gd name="T61" fmla="*/ 2757 h 2901"/>
                <a:gd name="T62" fmla="*/ 0 w 4694"/>
                <a:gd name="T63" fmla="*/ 2901 h 2901"/>
                <a:gd name="T64" fmla="*/ 993 w 4694"/>
                <a:gd name="T65" fmla="*/ 2674 h 2901"/>
                <a:gd name="T66" fmla="*/ 1678 w 4694"/>
                <a:gd name="T67" fmla="*/ 2494 h 2901"/>
                <a:gd name="T68" fmla="*/ 2113 w 4694"/>
                <a:gd name="T69" fmla="*/ 2374 h 2901"/>
                <a:gd name="T70" fmla="*/ 2515 w 4694"/>
                <a:gd name="T71" fmla="*/ 2248 h 2901"/>
                <a:gd name="T72" fmla="*/ 2888 w 4694"/>
                <a:gd name="T73" fmla="*/ 2116 h 2901"/>
                <a:gd name="T74" fmla="*/ 3231 w 4694"/>
                <a:gd name="T75" fmla="*/ 1984 h 2901"/>
                <a:gd name="T76" fmla="*/ 3550 w 4694"/>
                <a:gd name="T77" fmla="*/ 1858 h 2901"/>
                <a:gd name="T78" fmla="*/ 3833 w 4694"/>
                <a:gd name="T79" fmla="*/ 1720 h 2901"/>
                <a:gd name="T80" fmla="*/ 4086 w 4694"/>
                <a:gd name="T81" fmla="*/ 1589 h 2901"/>
                <a:gd name="T82" fmla="*/ 4300 w 4694"/>
                <a:gd name="T83" fmla="*/ 1457 h 2901"/>
                <a:gd name="T84" fmla="*/ 4483 w 4694"/>
                <a:gd name="T85" fmla="*/ 1325 h 2901"/>
                <a:gd name="T86" fmla="*/ 4625 w 4694"/>
                <a:gd name="T87" fmla="*/ 1193 h 2901"/>
                <a:gd name="T88" fmla="*/ 4730 w 4694"/>
                <a:gd name="T89" fmla="*/ 1061 h 2901"/>
                <a:gd name="T90" fmla="*/ 4790 w 4694"/>
                <a:gd name="T91" fmla="*/ 935 h 2901"/>
                <a:gd name="T92" fmla="*/ 480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57 w 3761"/>
                <a:gd name="T1" fmla="*/ 719 h 2356"/>
                <a:gd name="T2" fmla="*/ 3827 w 3761"/>
                <a:gd name="T3" fmla="*/ 599 h 2356"/>
                <a:gd name="T4" fmla="*/ 3749 w 3761"/>
                <a:gd name="T5" fmla="*/ 486 h 2356"/>
                <a:gd name="T6" fmla="*/ 3610 w 3761"/>
                <a:gd name="T7" fmla="*/ 378 h 2356"/>
                <a:gd name="T8" fmla="*/ 3436 w 3761"/>
                <a:gd name="T9" fmla="*/ 282 h 2356"/>
                <a:gd name="T10" fmla="*/ 3207 w 3761"/>
                <a:gd name="T11" fmla="*/ 192 h 2356"/>
                <a:gd name="T12" fmla="*/ 2936 w 3761"/>
                <a:gd name="T13" fmla="*/ 108 h 2356"/>
                <a:gd name="T14" fmla="*/ 2623 w 3761"/>
                <a:gd name="T15" fmla="*/ 36 h 2356"/>
                <a:gd name="T16" fmla="*/ 2286 w 3761"/>
                <a:gd name="T17" fmla="*/ 0 h 2356"/>
                <a:gd name="T18" fmla="*/ 2641 w 3761"/>
                <a:gd name="T19" fmla="*/ 72 h 2356"/>
                <a:gd name="T20" fmla="*/ 2948 w 3761"/>
                <a:gd name="T21" fmla="*/ 150 h 2356"/>
                <a:gd name="T22" fmla="*/ 3219 w 3761"/>
                <a:gd name="T23" fmla="*/ 234 h 2356"/>
                <a:gd name="T24" fmla="*/ 3436 w 3761"/>
                <a:gd name="T25" fmla="*/ 330 h 2356"/>
                <a:gd name="T26" fmla="*/ 3604 w 3761"/>
                <a:gd name="T27" fmla="*/ 432 h 2356"/>
                <a:gd name="T28" fmla="*/ 3719 w 3761"/>
                <a:gd name="T29" fmla="*/ 545 h 2356"/>
                <a:gd name="T30" fmla="*/ 3779 w 3761"/>
                <a:gd name="T31" fmla="*/ 665 h 2356"/>
                <a:gd name="T32" fmla="*/ 3785 w 3761"/>
                <a:gd name="T33" fmla="*/ 791 h 2356"/>
                <a:gd name="T34" fmla="*/ 3749 w 3761"/>
                <a:gd name="T35" fmla="*/ 887 h 2356"/>
                <a:gd name="T36" fmla="*/ 3687 w 3761"/>
                <a:gd name="T37" fmla="*/ 989 h 2356"/>
                <a:gd name="T38" fmla="*/ 3586 w 3761"/>
                <a:gd name="T39" fmla="*/ 1091 h 2356"/>
                <a:gd name="T40" fmla="*/ 3460 w 3761"/>
                <a:gd name="T41" fmla="*/ 1187 h 2356"/>
                <a:gd name="T42" fmla="*/ 3304 w 3761"/>
                <a:gd name="T43" fmla="*/ 1289 h 2356"/>
                <a:gd name="T44" fmla="*/ 3123 w 3761"/>
                <a:gd name="T45" fmla="*/ 1391 h 2356"/>
                <a:gd name="T46" fmla="*/ 2906 w 3761"/>
                <a:gd name="T47" fmla="*/ 1493 h 2356"/>
                <a:gd name="T48" fmla="*/ 2671 w 3761"/>
                <a:gd name="T49" fmla="*/ 1589 h 2356"/>
                <a:gd name="T50" fmla="*/ 2131 w 3761"/>
                <a:gd name="T51" fmla="*/ 1786 h 2356"/>
                <a:gd name="T52" fmla="*/ 1499 w 3761"/>
                <a:gd name="T53" fmla="*/ 1972 h 2356"/>
                <a:gd name="T54" fmla="*/ 781 w 3761"/>
                <a:gd name="T55" fmla="*/ 2158 h 2356"/>
                <a:gd name="T56" fmla="*/ 0 w 3761"/>
                <a:gd name="T57" fmla="*/ 2326 h 2356"/>
                <a:gd name="T58" fmla="*/ 409 w 3761"/>
                <a:gd name="T59" fmla="*/ 2272 h 2356"/>
                <a:gd name="T60" fmla="*/ 1174 w 3761"/>
                <a:gd name="T61" fmla="*/ 2092 h 2356"/>
                <a:gd name="T62" fmla="*/ 1860 w 3761"/>
                <a:gd name="T63" fmla="*/ 1900 h 2356"/>
                <a:gd name="T64" fmla="*/ 2456 w 3761"/>
                <a:gd name="T65" fmla="*/ 1702 h 2356"/>
                <a:gd name="T66" fmla="*/ 2719 w 3761"/>
                <a:gd name="T67" fmla="*/ 1607 h 2356"/>
                <a:gd name="T68" fmla="*/ 2954 w 3761"/>
                <a:gd name="T69" fmla="*/ 1505 h 2356"/>
                <a:gd name="T70" fmla="*/ 3171 w 3761"/>
                <a:gd name="T71" fmla="*/ 1403 h 2356"/>
                <a:gd name="T72" fmla="*/ 3363 w 3761"/>
                <a:gd name="T73" fmla="*/ 1301 h 2356"/>
                <a:gd name="T74" fmla="*/ 3520 w 3761"/>
                <a:gd name="T75" fmla="*/ 1193 h 2356"/>
                <a:gd name="T76" fmla="*/ 3649 w 3761"/>
                <a:gd name="T77" fmla="*/ 1091 h 2356"/>
                <a:gd name="T78" fmla="*/ 3749 w 3761"/>
                <a:gd name="T79" fmla="*/ 989 h 2356"/>
                <a:gd name="T80" fmla="*/ 3815 w 3761"/>
                <a:gd name="T81" fmla="*/ 887 h 2356"/>
                <a:gd name="T82" fmla="*/ 385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96 w 2924"/>
                <a:gd name="T1" fmla="*/ 647 h 1846"/>
                <a:gd name="T2" fmla="*/ 2948 w 2924"/>
                <a:gd name="T3" fmla="*/ 528 h 1846"/>
                <a:gd name="T4" fmla="*/ 2820 w 2924"/>
                <a:gd name="T5" fmla="*/ 414 h 1846"/>
                <a:gd name="T6" fmla="*/ 2623 w 2924"/>
                <a:gd name="T7" fmla="*/ 318 h 1846"/>
                <a:gd name="T8" fmla="*/ 2358 w 2924"/>
                <a:gd name="T9" fmla="*/ 228 h 1846"/>
                <a:gd name="T10" fmla="*/ 2033 w 2924"/>
                <a:gd name="T11" fmla="*/ 150 h 1846"/>
                <a:gd name="T12" fmla="*/ 1648 w 2924"/>
                <a:gd name="T13" fmla="*/ 78 h 1846"/>
                <a:gd name="T14" fmla="*/ 1210 w 2924"/>
                <a:gd name="T15" fmla="*/ 24 h 1846"/>
                <a:gd name="T16" fmla="*/ 710 w 2924"/>
                <a:gd name="T17" fmla="*/ 0 h 1846"/>
                <a:gd name="T18" fmla="*/ 1222 w 2924"/>
                <a:gd name="T19" fmla="*/ 48 h 1846"/>
                <a:gd name="T20" fmla="*/ 1666 w 2924"/>
                <a:gd name="T21" fmla="*/ 108 h 1846"/>
                <a:gd name="T22" fmla="*/ 2057 w 2924"/>
                <a:gd name="T23" fmla="*/ 180 h 1846"/>
                <a:gd name="T24" fmla="*/ 2382 w 2924"/>
                <a:gd name="T25" fmla="*/ 264 h 1846"/>
                <a:gd name="T26" fmla="*/ 2635 w 2924"/>
                <a:gd name="T27" fmla="*/ 360 h 1846"/>
                <a:gd name="T28" fmla="*/ 2820 w 2924"/>
                <a:gd name="T29" fmla="*/ 468 h 1846"/>
                <a:gd name="T30" fmla="*/ 2918 w 2924"/>
                <a:gd name="T31" fmla="*/ 587 h 1846"/>
                <a:gd name="T32" fmla="*/ 2936 w 2924"/>
                <a:gd name="T33" fmla="*/ 713 h 1846"/>
                <a:gd name="T34" fmla="*/ 2912 w 2924"/>
                <a:gd name="T35" fmla="*/ 785 h 1846"/>
                <a:gd name="T36" fmla="*/ 2864 w 2924"/>
                <a:gd name="T37" fmla="*/ 857 h 1846"/>
                <a:gd name="T38" fmla="*/ 2689 w 2924"/>
                <a:gd name="T39" fmla="*/ 1001 h 1846"/>
                <a:gd name="T40" fmla="*/ 2424 w 2924"/>
                <a:gd name="T41" fmla="*/ 1145 h 1846"/>
                <a:gd name="T42" fmla="*/ 2081 w 2924"/>
                <a:gd name="T43" fmla="*/ 1289 h 1846"/>
                <a:gd name="T44" fmla="*/ 1666 w 2924"/>
                <a:gd name="T45" fmla="*/ 1433 h 1846"/>
                <a:gd name="T46" fmla="*/ 1174 w 2924"/>
                <a:gd name="T47" fmla="*/ 1571 h 1846"/>
                <a:gd name="T48" fmla="*/ 620 w 2924"/>
                <a:gd name="T49" fmla="*/ 1702 h 1846"/>
                <a:gd name="T50" fmla="*/ 0 w 2924"/>
                <a:gd name="T51" fmla="*/ 1828 h 1846"/>
                <a:gd name="T52" fmla="*/ 319 w 2924"/>
                <a:gd name="T53" fmla="*/ 1780 h 1846"/>
                <a:gd name="T54" fmla="*/ 921 w 2924"/>
                <a:gd name="T55" fmla="*/ 1648 h 1846"/>
                <a:gd name="T56" fmla="*/ 1449 w 2924"/>
                <a:gd name="T57" fmla="*/ 1511 h 1846"/>
                <a:gd name="T58" fmla="*/ 1919 w 2924"/>
                <a:gd name="T59" fmla="*/ 1367 h 1846"/>
                <a:gd name="T60" fmla="*/ 2310 w 2924"/>
                <a:gd name="T61" fmla="*/ 1223 h 1846"/>
                <a:gd name="T62" fmla="*/ 2623 w 2924"/>
                <a:gd name="T63" fmla="*/ 1079 h 1846"/>
                <a:gd name="T64" fmla="*/ 2846 w 2924"/>
                <a:gd name="T65" fmla="*/ 929 h 1846"/>
                <a:gd name="T66" fmla="*/ 2948 w 2924"/>
                <a:gd name="T67" fmla="*/ 815 h 1846"/>
                <a:gd name="T68" fmla="*/ 2984 w 2924"/>
                <a:gd name="T69" fmla="*/ 743 h 1846"/>
                <a:gd name="T70" fmla="*/ 2996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8 w 1488"/>
                <a:gd name="T7" fmla="*/ 186 h 204"/>
                <a:gd name="T8" fmla="*/ 1439 w 1488"/>
                <a:gd name="T9" fmla="*/ 204 h 204"/>
                <a:gd name="T10" fmla="*/ 143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1 w 323"/>
                  <a:gd name="T13" fmla="*/ 18 h 162"/>
                  <a:gd name="T14" fmla="*/ 247 w 323"/>
                  <a:gd name="T15" fmla="*/ 54 h 162"/>
                  <a:gd name="T16" fmla="*/ 295 w 323"/>
                  <a:gd name="T17" fmla="*/ 90 h 162"/>
                  <a:gd name="T18" fmla="*/ 325 w 323"/>
                  <a:gd name="T19" fmla="*/ 114 h 162"/>
                  <a:gd name="T20" fmla="*/ 331 w 323"/>
                  <a:gd name="T21" fmla="*/ 126 h 162"/>
                  <a:gd name="T22" fmla="*/ 331 w 323"/>
                  <a:gd name="T23" fmla="*/ 126 h 162"/>
                  <a:gd name="T24" fmla="*/ 229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8 w 1250"/>
                  <a:gd name="T1" fmla="*/ 641 h 923"/>
                  <a:gd name="T2" fmla="*/ 1198 w 1250"/>
                  <a:gd name="T3" fmla="*/ 473 h 923"/>
                  <a:gd name="T4" fmla="*/ 1168 w 1250"/>
                  <a:gd name="T5" fmla="*/ 384 h 923"/>
                  <a:gd name="T6" fmla="*/ 1144 w 1250"/>
                  <a:gd name="T7" fmla="*/ 288 h 923"/>
                  <a:gd name="T8" fmla="*/ 1077 w 1250"/>
                  <a:gd name="T9" fmla="*/ 174 h 923"/>
                  <a:gd name="T10" fmla="*/ 1005 w 1250"/>
                  <a:gd name="T11" fmla="*/ 96 h 923"/>
                  <a:gd name="T12" fmla="*/ 987 w 1250"/>
                  <a:gd name="T13" fmla="*/ 72 h 923"/>
                  <a:gd name="T14" fmla="*/ 915 w 1250"/>
                  <a:gd name="T15" fmla="*/ 18 h 923"/>
                  <a:gd name="T16" fmla="*/ 843 w 1250"/>
                  <a:gd name="T17" fmla="*/ 6 h 923"/>
                  <a:gd name="T18" fmla="*/ 728 w 1250"/>
                  <a:gd name="T19" fmla="*/ 24 h 923"/>
                  <a:gd name="T20" fmla="*/ 680 w 1250"/>
                  <a:gd name="T21" fmla="*/ 42 h 923"/>
                  <a:gd name="T22" fmla="*/ 584 w 1250"/>
                  <a:gd name="T23" fmla="*/ 120 h 923"/>
                  <a:gd name="T24" fmla="*/ 548 w 1250"/>
                  <a:gd name="T25" fmla="*/ 228 h 923"/>
                  <a:gd name="T26" fmla="*/ 525 w 1250"/>
                  <a:gd name="T27" fmla="*/ 348 h 923"/>
                  <a:gd name="T28" fmla="*/ 439 w 1250"/>
                  <a:gd name="T29" fmla="*/ 479 h 923"/>
                  <a:gd name="T30" fmla="*/ 421 w 1250"/>
                  <a:gd name="T31" fmla="*/ 539 h 923"/>
                  <a:gd name="T32" fmla="*/ 361 w 1250"/>
                  <a:gd name="T33" fmla="*/ 599 h 923"/>
                  <a:gd name="T34" fmla="*/ 313 w 1250"/>
                  <a:gd name="T35" fmla="*/ 629 h 923"/>
                  <a:gd name="T36" fmla="*/ 301 w 1250"/>
                  <a:gd name="T37" fmla="*/ 635 h 923"/>
                  <a:gd name="T38" fmla="*/ 265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8 w 1250"/>
                  <a:gd name="T47" fmla="*/ 869 h 923"/>
                  <a:gd name="T48" fmla="*/ 656 w 1250"/>
                  <a:gd name="T49" fmla="*/ 827 h 923"/>
                  <a:gd name="T50" fmla="*/ 716 w 1250"/>
                  <a:gd name="T51" fmla="*/ 725 h 923"/>
                  <a:gd name="T52" fmla="*/ 710 w 1250"/>
                  <a:gd name="T53" fmla="*/ 611 h 923"/>
                  <a:gd name="T54" fmla="*/ 800 w 1250"/>
                  <a:gd name="T55" fmla="*/ 551 h 923"/>
                  <a:gd name="T56" fmla="*/ 903 w 1250"/>
                  <a:gd name="T57" fmla="*/ 449 h 923"/>
                  <a:gd name="T58" fmla="*/ 933 w 1250"/>
                  <a:gd name="T59" fmla="*/ 414 h 923"/>
                  <a:gd name="T60" fmla="*/ 999 w 1250"/>
                  <a:gd name="T61" fmla="*/ 318 h 923"/>
                  <a:gd name="T62" fmla="*/ 1047 w 1250"/>
                  <a:gd name="T63" fmla="*/ 336 h 923"/>
                  <a:gd name="T64" fmla="*/ 1150 w 1250"/>
                  <a:gd name="T65" fmla="*/ 617 h 923"/>
                  <a:gd name="T66" fmla="*/ 1144 w 1250"/>
                  <a:gd name="T67" fmla="*/ 689 h 923"/>
                  <a:gd name="T68" fmla="*/ 1180 w 1250"/>
                  <a:gd name="T69" fmla="*/ 749 h 923"/>
                  <a:gd name="T70" fmla="*/ 1234 w 1250"/>
                  <a:gd name="T71" fmla="*/ 713 h 923"/>
                  <a:gd name="T72" fmla="*/ 1270 w 1250"/>
                  <a:gd name="T73" fmla="*/ 749 h 923"/>
                  <a:gd name="T74" fmla="*/ 1282 w 1250"/>
                  <a:gd name="T75" fmla="*/ 743 h 923"/>
                  <a:gd name="T76" fmla="*/ 710 w 1250"/>
                  <a:gd name="T77" fmla="*/ 264 h 923"/>
                  <a:gd name="T78" fmla="*/ 808 w 1250"/>
                  <a:gd name="T79" fmla="*/ 372 h 923"/>
                  <a:gd name="T80" fmla="*/ 782 w 1250"/>
                  <a:gd name="T81" fmla="*/ 443 h 923"/>
                  <a:gd name="T82" fmla="*/ 722 w 1250"/>
                  <a:gd name="T83" fmla="*/ 515 h 923"/>
                  <a:gd name="T84" fmla="*/ 674 w 1250"/>
                  <a:gd name="T85" fmla="*/ 569 h 923"/>
                  <a:gd name="T86" fmla="*/ 632 w 1250"/>
                  <a:gd name="T87" fmla="*/ 593 h 923"/>
                  <a:gd name="T88" fmla="*/ 590 w 1250"/>
                  <a:gd name="T89" fmla="*/ 617 h 923"/>
                  <a:gd name="T90" fmla="*/ 578 w 1250"/>
                  <a:gd name="T91" fmla="*/ 707 h 923"/>
                  <a:gd name="T92" fmla="*/ 361 w 1250"/>
                  <a:gd name="T93" fmla="*/ 755 h 923"/>
                  <a:gd name="T94" fmla="*/ 397 w 1250"/>
                  <a:gd name="T95" fmla="*/ 641 h 923"/>
                  <a:gd name="T96" fmla="*/ 433 w 1250"/>
                  <a:gd name="T97" fmla="*/ 647 h 923"/>
                  <a:gd name="T98" fmla="*/ 451 w 1250"/>
                  <a:gd name="T99" fmla="*/ 617 h 923"/>
                  <a:gd name="T100" fmla="*/ 584 w 1250"/>
                  <a:gd name="T101" fmla="*/ 515 h 923"/>
                  <a:gd name="T102" fmla="*/ 632 w 1250"/>
                  <a:gd name="T103" fmla="*/ 473 h 923"/>
                  <a:gd name="T104" fmla="*/ 656 w 1250"/>
                  <a:gd name="T105" fmla="*/ 396 h 923"/>
                  <a:gd name="T106" fmla="*/ 656 w 1250"/>
                  <a:gd name="T107" fmla="*/ 378 h 923"/>
                  <a:gd name="T108" fmla="*/ 680 w 1250"/>
                  <a:gd name="T109" fmla="*/ 270 h 923"/>
                  <a:gd name="T110" fmla="*/ 698 w 1250"/>
                  <a:gd name="T111" fmla="*/ 192 h 923"/>
                  <a:gd name="T112" fmla="*/ 710 w 1250"/>
                  <a:gd name="T113" fmla="*/ 264 h 923"/>
                  <a:gd name="T114" fmla="*/ 548 w 1250"/>
                  <a:gd name="T115" fmla="*/ 455 h 923"/>
                  <a:gd name="T116" fmla="*/ 65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6 w 72"/>
                  <a:gd name="T3" fmla="*/ 24 h 54"/>
                  <a:gd name="T4" fmla="*/ 68 w 72"/>
                  <a:gd name="T5" fmla="*/ 12 h 54"/>
                  <a:gd name="T6" fmla="*/ 74 w 72"/>
                  <a:gd name="T7" fmla="*/ 6 h 54"/>
                  <a:gd name="T8" fmla="*/ 80 w 72"/>
                  <a:gd name="T9" fmla="*/ 0 h 54"/>
                  <a:gd name="T10" fmla="*/ 50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5 w 287"/>
                  <a:gd name="T1" fmla="*/ 0 h 84"/>
                  <a:gd name="T2" fmla="*/ 0 w 287"/>
                  <a:gd name="T3" fmla="*/ 84 h 84"/>
                  <a:gd name="T4" fmla="*/ 176 w 287"/>
                  <a:gd name="T5" fmla="*/ 36 h 84"/>
                  <a:gd name="T6" fmla="*/ 114 w 287"/>
                  <a:gd name="T7" fmla="*/ 60 h 84"/>
                  <a:gd name="T8" fmla="*/ 284 w 287"/>
                  <a:gd name="T9" fmla="*/ 18 h 84"/>
                  <a:gd name="T10" fmla="*/ 295 w 287"/>
                  <a:gd name="T11" fmla="*/ 0 h 84"/>
                  <a:gd name="T12" fmla="*/ 295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99BD-BA5A-46B8-A29C-53B1CF690F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693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513A-F791-4677-AE20-BEE0DE6778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353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E59BE-ACF9-43E4-A7F4-28221074F6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37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419D-3EE6-485A-AC58-4D0A66A03B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4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C68E-0356-460B-972C-E65A601D68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158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6F30-53DA-44A4-8B0B-FEF46E3335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4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1A1A-CAFF-479E-ADA9-4F505A297E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947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E455-2647-4F4E-843F-C373FB26F4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348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4679-09A8-4192-9696-7D72FDBA09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22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F885-4AB2-4B1A-8C38-142F4E205C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59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B7B6-12A9-4345-90E9-2945C275BE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555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AEA3-0E78-4F51-92D6-4B3BC21F96D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003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C593-282C-4805-98A8-8426B36FE6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74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8172-79F3-4110-88F6-AC860DF77E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42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3 w 3934"/>
                <a:gd name="T3" fmla="*/ 1331 h 1505"/>
                <a:gd name="T4" fmla="*/ 1245 w 3934"/>
                <a:gd name="T5" fmla="*/ 1157 h 1505"/>
                <a:gd name="T6" fmla="*/ 1768 w 3934"/>
                <a:gd name="T7" fmla="*/ 977 h 1505"/>
                <a:gd name="T8" fmla="*/ 2274 w 3934"/>
                <a:gd name="T9" fmla="*/ 792 h 1505"/>
                <a:gd name="T10" fmla="*/ 2520 w 3934"/>
                <a:gd name="T11" fmla="*/ 696 h 1505"/>
                <a:gd name="T12" fmla="*/ 2754 w 3934"/>
                <a:gd name="T13" fmla="*/ 606 h 1505"/>
                <a:gd name="T14" fmla="*/ 2990 w 3934"/>
                <a:gd name="T15" fmla="*/ 510 h 1505"/>
                <a:gd name="T16" fmla="*/ 3219 w 3934"/>
                <a:gd name="T17" fmla="*/ 420 h 1505"/>
                <a:gd name="T18" fmla="*/ 3428 w 3934"/>
                <a:gd name="T19" fmla="*/ 324 h 1505"/>
                <a:gd name="T20" fmla="*/ 3639 w 3934"/>
                <a:gd name="T21" fmla="*/ 234 h 1505"/>
                <a:gd name="T22" fmla="*/ 3843 w 3934"/>
                <a:gd name="T23" fmla="*/ 138 h 1505"/>
                <a:gd name="T24" fmla="*/ 4030 w 3934"/>
                <a:gd name="T25" fmla="*/ 48 h 1505"/>
                <a:gd name="T26" fmla="*/ 4030 w 3934"/>
                <a:gd name="T27" fmla="*/ 0 h 1505"/>
                <a:gd name="T28" fmla="*/ 3836 w 3934"/>
                <a:gd name="T29" fmla="*/ 96 h 1505"/>
                <a:gd name="T30" fmla="*/ 3627 w 3934"/>
                <a:gd name="T31" fmla="*/ 192 h 1505"/>
                <a:gd name="T32" fmla="*/ 3410 w 3934"/>
                <a:gd name="T33" fmla="*/ 288 h 1505"/>
                <a:gd name="T34" fmla="*/ 3195 w 3934"/>
                <a:gd name="T35" fmla="*/ 384 h 1505"/>
                <a:gd name="T36" fmla="*/ 2960 w 3934"/>
                <a:gd name="T37" fmla="*/ 480 h 1505"/>
                <a:gd name="T38" fmla="*/ 2718 w 3934"/>
                <a:gd name="T39" fmla="*/ 576 h 1505"/>
                <a:gd name="T40" fmla="*/ 2465 w 3934"/>
                <a:gd name="T41" fmla="*/ 672 h 1505"/>
                <a:gd name="T42" fmla="*/ 2220 w 3934"/>
                <a:gd name="T43" fmla="*/ 768 h 1505"/>
                <a:gd name="T44" fmla="*/ 1955 w 3934"/>
                <a:gd name="T45" fmla="*/ 864 h 1505"/>
                <a:gd name="T46" fmla="*/ 1690 w 3934"/>
                <a:gd name="T47" fmla="*/ 960 h 1505"/>
                <a:gd name="T48" fmla="*/ 1136 w 3934"/>
                <a:gd name="T49" fmla="*/ 1145 h 1505"/>
                <a:gd name="T50" fmla="*/ 57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6 w 1728"/>
                <a:gd name="T3" fmla="*/ 527 h 689"/>
                <a:gd name="T4" fmla="*/ 987 w 1728"/>
                <a:gd name="T5" fmla="*/ 365 h 689"/>
                <a:gd name="T6" fmla="*/ 1184 w 1728"/>
                <a:gd name="T7" fmla="*/ 287 h 689"/>
                <a:gd name="T8" fmla="*/ 1389 w 1728"/>
                <a:gd name="T9" fmla="*/ 203 h 689"/>
                <a:gd name="T10" fmla="*/ 1587 w 1728"/>
                <a:gd name="T11" fmla="*/ 126 h 689"/>
                <a:gd name="T12" fmla="*/ 1768 w 1728"/>
                <a:gd name="T13" fmla="*/ 48 h 689"/>
                <a:gd name="T14" fmla="*/ 1768 w 1728"/>
                <a:gd name="T15" fmla="*/ 0 h 689"/>
                <a:gd name="T16" fmla="*/ 1564 w 1728"/>
                <a:gd name="T17" fmla="*/ 84 h 689"/>
                <a:gd name="T18" fmla="*/ 1359 w 1728"/>
                <a:gd name="T19" fmla="*/ 167 h 689"/>
                <a:gd name="T20" fmla="*/ 1142 w 1728"/>
                <a:gd name="T21" fmla="*/ 257 h 689"/>
                <a:gd name="T22" fmla="*/ 927 w 1728"/>
                <a:gd name="T23" fmla="*/ 341 h 689"/>
                <a:gd name="T24" fmla="*/ 462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97 w 5561"/>
                <a:gd name="T1" fmla="*/ 929 h 3447"/>
                <a:gd name="T2" fmla="*/ 5673 w 5561"/>
                <a:gd name="T3" fmla="*/ 773 h 3447"/>
                <a:gd name="T4" fmla="*/ 5589 w 5561"/>
                <a:gd name="T5" fmla="*/ 629 h 3447"/>
                <a:gd name="T6" fmla="*/ 5458 w 5561"/>
                <a:gd name="T7" fmla="*/ 492 h 3447"/>
                <a:gd name="T8" fmla="*/ 5276 w 5561"/>
                <a:gd name="T9" fmla="*/ 366 h 3447"/>
                <a:gd name="T10" fmla="*/ 5041 w 5561"/>
                <a:gd name="T11" fmla="*/ 252 h 3447"/>
                <a:gd name="T12" fmla="*/ 4765 w 5561"/>
                <a:gd name="T13" fmla="*/ 144 h 3447"/>
                <a:gd name="T14" fmla="*/ 4447 w 5561"/>
                <a:gd name="T15" fmla="*/ 48 h 3447"/>
                <a:gd name="T16" fmla="*/ 4096 w 5561"/>
                <a:gd name="T17" fmla="*/ 0 h 3447"/>
                <a:gd name="T18" fmla="*/ 4466 w 5561"/>
                <a:gd name="T19" fmla="*/ 90 h 3447"/>
                <a:gd name="T20" fmla="*/ 4784 w 5561"/>
                <a:gd name="T21" fmla="*/ 192 h 3447"/>
                <a:gd name="T22" fmla="*/ 5053 w 5561"/>
                <a:gd name="T23" fmla="*/ 306 h 3447"/>
                <a:gd name="T24" fmla="*/ 5276 w 5561"/>
                <a:gd name="T25" fmla="*/ 426 h 3447"/>
                <a:gd name="T26" fmla="*/ 5445 w 5561"/>
                <a:gd name="T27" fmla="*/ 557 h 3447"/>
                <a:gd name="T28" fmla="*/ 5565 w 5561"/>
                <a:gd name="T29" fmla="*/ 701 h 3447"/>
                <a:gd name="T30" fmla="*/ 5625 w 5561"/>
                <a:gd name="T31" fmla="*/ 851 h 3447"/>
                <a:gd name="T32" fmla="*/ 5625 w 5561"/>
                <a:gd name="T33" fmla="*/ 1013 h 3447"/>
                <a:gd name="T34" fmla="*/ 5577 w 5561"/>
                <a:gd name="T35" fmla="*/ 1163 h 3447"/>
                <a:gd name="T36" fmla="*/ 5477 w 5561"/>
                <a:gd name="T37" fmla="*/ 1319 h 3447"/>
                <a:gd name="T38" fmla="*/ 5330 w 5561"/>
                <a:gd name="T39" fmla="*/ 1475 h 3447"/>
                <a:gd name="T40" fmla="*/ 5141 w 5561"/>
                <a:gd name="T41" fmla="*/ 1630 h 3447"/>
                <a:gd name="T42" fmla="*/ 4909 w 5561"/>
                <a:gd name="T43" fmla="*/ 1786 h 3447"/>
                <a:gd name="T44" fmla="*/ 4638 w 5561"/>
                <a:gd name="T45" fmla="*/ 1948 h 3447"/>
                <a:gd name="T46" fmla="*/ 4319 w 5561"/>
                <a:gd name="T47" fmla="*/ 2104 h 3447"/>
                <a:gd name="T48" fmla="*/ 3971 w 5561"/>
                <a:gd name="T49" fmla="*/ 2260 h 3447"/>
                <a:gd name="T50" fmla="*/ 3586 w 5561"/>
                <a:gd name="T51" fmla="*/ 2416 h 3447"/>
                <a:gd name="T52" fmla="*/ 3162 w 5561"/>
                <a:gd name="T53" fmla="*/ 2566 h 3447"/>
                <a:gd name="T54" fmla="*/ 2707 w 5561"/>
                <a:gd name="T55" fmla="*/ 2715 h 3447"/>
                <a:gd name="T56" fmla="*/ 2220 w 5561"/>
                <a:gd name="T57" fmla="*/ 2865 h 3447"/>
                <a:gd name="T58" fmla="*/ 1702 w 5561"/>
                <a:gd name="T59" fmla="*/ 3009 h 3447"/>
                <a:gd name="T60" fmla="*/ 1165 w 5561"/>
                <a:gd name="T61" fmla="*/ 3147 h 3447"/>
                <a:gd name="T62" fmla="*/ 596 w 5561"/>
                <a:gd name="T63" fmla="*/ 3279 h 3447"/>
                <a:gd name="T64" fmla="*/ 0 w 5561"/>
                <a:gd name="T65" fmla="*/ 3447 h 3447"/>
                <a:gd name="T66" fmla="*/ 891 w 5561"/>
                <a:gd name="T67" fmla="*/ 3249 h 3447"/>
                <a:gd name="T68" fmla="*/ 1449 w 5561"/>
                <a:gd name="T69" fmla="*/ 3105 h 3447"/>
                <a:gd name="T70" fmla="*/ 1985 w 5561"/>
                <a:gd name="T71" fmla="*/ 2961 h 3447"/>
                <a:gd name="T72" fmla="*/ 2495 w 5561"/>
                <a:gd name="T73" fmla="*/ 2817 h 3447"/>
                <a:gd name="T74" fmla="*/ 2972 w 5561"/>
                <a:gd name="T75" fmla="*/ 2668 h 3447"/>
                <a:gd name="T76" fmla="*/ 3410 w 5561"/>
                <a:gd name="T77" fmla="*/ 2512 h 3447"/>
                <a:gd name="T78" fmla="*/ 3824 w 5561"/>
                <a:gd name="T79" fmla="*/ 2356 h 3447"/>
                <a:gd name="T80" fmla="*/ 4200 w 5561"/>
                <a:gd name="T81" fmla="*/ 2200 h 3447"/>
                <a:gd name="T82" fmla="*/ 4537 w 5561"/>
                <a:gd name="T83" fmla="*/ 2038 h 3447"/>
                <a:gd name="T84" fmla="*/ 4836 w 5561"/>
                <a:gd name="T85" fmla="*/ 1876 h 3447"/>
                <a:gd name="T86" fmla="*/ 5090 w 5561"/>
                <a:gd name="T87" fmla="*/ 1720 h 3447"/>
                <a:gd name="T88" fmla="*/ 5306 w 5561"/>
                <a:gd name="T89" fmla="*/ 1559 h 3447"/>
                <a:gd name="T90" fmla="*/ 5471 w 5561"/>
                <a:gd name="T91" fmla="*/ 1397 h 3447"/>
                <a:gd name="T92" fmla="*/ 5595 w 5561"/>
                <a:gd name="T93" fmla="*/ 1241 h 3447"/>
                <a:gd name="T94" fmla="*/ 5673 w 5561"/>
                <a:gd name="T95" fmla="*/ 1085 h 3447"/>
                <a:gd name="T96" fmla="*/ 5691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84 w 5740"/>
                <a:gd name="T1" fmla="*/ 0 h 2098"/>
                <a:gd name="T2" fmla="*/ 5782 w 5740"/>
                <a:gd name="T3" fmla="*/ 72 h 2098"/>
                <a:gd name="T4" fmla="*/ 5678 w 5740"/>
                <a:gd name="T5" fmla="*/ 138 h 2098"/>
                <a:gd name="T6" fmla="*/ 5559 w 5740"/>
                <a:gd name="T7" fmla="*/ 210 h 2098"/>
                <a:gd name="T8" fmla="*/ 5440 w 5740"/>
                <a:gd name="T9" fmla="*/ 276 h 2098"/>
                <a:gd name="T10" fmla="*/ 5180 w 5740"/>
                <a:gd name="T11" fmla="*/ 414 h 2098"/>
                <a:gd name="T12" fmla="*/ 4897 w 5740"/>
                <a:gd name="T13" fmla="*/ 552 h 2098"/>
                <a:gd name="T14" fmla="*/ 4590 w 5740"/>
                <a:gd name="T15" fmla="*/ 690 h 2098"/>
                <a:gd name="T16" fmla="*/ 4266 w 5740"/>
                <a:gd name="T17" fmla="*/ 827 h 2098"/>
                <a:gd name="T18" fmla="*/ 3923 w 5740"/>
                <a:gd name="T19" fmla="*/ 959 h 2098"/>
                <a:gd name="T20" fmla="*/ 3556 w 5740"/>
                <a:gd name="T21" fmla="*/ 1091 h 2098"/>
                <a:gd name="T22" fmla="*/ 3171 w 5740"/>
                <a:gd name="T23" fmla="*/ 1223 h 2098"/>
                <a:gd name="T24" fmla="*/ 2767 w 5740"/>
                <a:gd name="T25" fmla="*/ 1355 h 2098"/>
                <a:gd name="T26" fmla="*/ 2340 w 5740"/>
                <a:gd name="T27" fmla="*/ 1481 h 2098"/>
                <a:gd name="T28" fmla="*/ 1908 w 5740"/>
                <a:gd name="T29" fmla="*/ 1601 h 2098"/>
                <a:gd name="T30" fmla="*/ 1452 w 5740"/>
                <a:gd name="T31" fmla="*/ 1721 h 2098"/>
                <a:gd name="T32" fmla="*/ 981 w 5740"/>
                <a:gd name="T33" fmla="*/ 1834 h 2098"/>
                <a:gd name="T34" fmla="*/ 50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3 w 5740"/>
                <a:gd name="T41" fmla="*/ 1990 h 2098"/>
                <a:gd name="T42" fmla="*/ 975 w 5740"/>
                <a:gd name="T43" fmla="*/ 1882 h 2098"/>
                <a:gd name="T44" fmla="*/ 1437 w 5740"/>
                <a:gd name="T45" fmla="*/ 1763 h 2098"/>
                <a:gd name="T46" fmla="*/ 1890 w 5740"/>
                <a:gd name="T47" fmla="*/ 1649 h 2098"/>
                <a:gd name="T48" fmla="*/ 2322 w 5740"/>
                <a:gd name="T49" fmla="*/ 1523 h 2098"/>
                <a:gd name="T50" fmla="*/ 2747 w 5740"/>
                <a:gd name="T51" fmla="*/ 1397 h 2098"/>
                <a:gd name="T52" fmla="*/ 3147 w 5740"/>
                <a:gd name="T53" fmla="*/ 1271 h 2098"/>
                <a:gd name="T54" fmla="*/ 3532 w 5740"/>
                <a:gd name="T55" fmla="*/ 1139 h 2098"/>
                <a:gd name="T56" fmla="*/ 3899 w 5740"/>
                <a:gd name="T57" fmla="*/ 1007 h 2098"/>
                <a:gd name="T58" fmla="*/ 4242 w 5740"/>
                <a:gd name="T59" fmla="*/ 875 h 2098"/>
                <a:gd name="T60" fmla="*/ 4572 w 5740"/>
                <a:gd name="T61" fmla="*/ 737 h 2098"/>
                <a:gd name="T62" fmla="*/ 4879 w 5740"/>
                <a:gd name="T63" fmla="*/ 600 h 2098"/>
                <a:gd name="T64" fmla="*/ 5168 w 5740"/>
                <a:gd name="T65" fmla="*/ 462 h 2098"/>
                <a:gd name="T66" fmla="*/ 5428 w 5740"/>
                <a:gd name="T67" fmla="*/ 324 h 2098"/>
                <a:gd name="T68" fmla="*/ 5672 w 5740"/>
                <a:gd name="T69" fmla="*/ 186 h 2098"/>
                <a:gd name="T70" fmla="*/ 5884 w 5740"/>
                <a:gd name="T71" fmla="*/ 48 h 2098"/>
                <a:gd name="T72" fmla="*/ 5884 w 5740"/>
                <a:gd name="T73" fmla="*/ 0 h 2098"/>
                <a:gd name="T74" fmla="*/ 588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3 w 1955"/>
                <a:gd name="T1" fmla="*/ 485 h 1265"/>
                <a:gd name="T2" fmla="*/ 1949 w 1955"/>
                <a:gd name="T3" fmla="*/ 390 h 1265"/>
                <a:gd name="T4" fmla="*/ 1813 w 1955"/>
                <a:gd name="T5" fmla="*/ 306 h 1265"/>
                <a:gd name="T6" fmla="*/ 1619 w 1955"/>
                <a:gd name="T7" fmla="*/ 228 h 1265"/>
                <a:gd name="T8" fmla="*/ 1359 w 1955"/>
                <a:gd name="T9" fmla="*/ 162 h 1265"/>
                <a:gd name="T10" fmla="*/ 1034 w 1955"/>
                <a:gd name="T11" fmla="*/ 102 h 1265"/>
                <a:gd name="T12" fmla="*/ 662 w 1955"/>
                <a:gd name="T13" fmla="*/ 54 h 1265"/>
                <a:gd name="T14" fmla="*/ 235 w 1955"/>
                <a:gd name="T15" fmla="*/ 18 h 1265"/>
                <a:gd name="T16" fmla="*/ 0 w 1955"/>
                <a:gd name="T17" fmla="*/ 12 h 1265"/>
                <a:gd name="T18" fmla="*/ 439 w 1955"/>
                <a:gd name="T19" fmla="*/ 48 h 1265"/>
                <a:gd name="T20" fmla="*/ 836 w 1955"/>
                <a:gd name="T21" fmla="*/ 90 h 1265"/>
                <a:gd name="T22" fmla="*/ 1180 w 1955"/>
                <a:gd name="T23" fmla="*/ 144 h 1265"/>
                <a:gd name="T24" fmla="*/ 1455 w 1955"/>
                <a:gd name="T25" fmla="*/ 204 h 1265"/>
                <a:gd name="T26" fmla="*/ 1678 w 1955"/>
                <a:gd name="T27" fmla="*/ 276 h 1265"/>
                <a:gd name="T28" fmla="*/ 1842 w 1955"/>
                <a:gd name="T29" fmla="*/ 360 h 1265"/>
                <a:gd name="T30" fmla="*/ 1931 w 1955"/>
                <a:gd name="T31" fmla="*/ 443 h 1265"/>
                <a:gd name="T32" fmla="*/ 1949 w 1955"/>
                <a:gd name="T33" fmla="*/ 539 h 1265"/>
                <a:gd name="T34" fmla="*/ 1902 w 1955"/>
                <a:gd name="T35" fmla="*/ 629 h 1265"/>
                <a:gd name="T36" fmla="*/ 1786 w 1955"/>
                <a:gd name="T37" fmla="*/ 719 h 1265"/>
                <a:gd name="T38" fmla="*/ 1619 w 1955"/>
                <a:gd name="T39" fmla="*/ 809 h 1265"/>
                <a:gd name="T40" fmla="*/ 1389 w 1955"/>
                <a:gd name="T41" fmla="*/ 899 h 1265"/>
                <a:gd name="T42" fmla="*/ 1112 w 1955"/>
                <a:gd name="T43" fmla="*/ 989 h 1265"/>
                <a:gd name="T44" fmla="*/ 781 w 1955"/>
                <a:gd name="T45" fmla="*/ 1073 h 1265"/>
                <a:gd name="T46" fmla="*/ 415 w 1955"/>
                <a:gd name="T47" fmla="*/ 1157 h 1265"/>
                <a:gd name="T48" fmla="*/ 0 w 1955"/>
                <a:gd name="T49" fmla="*/ 1241 h 1265"/>
                <a:gd name="T50" fmla="*/ 223 w 1955"/>
                <a:gd name="T51" fmla="*/ 1223 h 1265"/>
                <a:gd name="T52" fmla="*/ 626 w 1955"/>
                <a:gd name="T53" fmla="*/ 1139 h 1265"/>
                <a:gd name="T54" fmla="*/ 981 w 1955"/>
                <a:gd name="T55" fmla="*/ 1049 h 1265"/>
                <a:gd name="T56" fmla="*/ 1294 w 1955"/>
                <a:gd name="T57" fmla="*/ 959 h 1265"/>
                <a:gd name="T58" fmla="*/ 1553 w 1955"/>
                <a:gd name="T59" fmla="*/ 863 h 1265"/>
                <a:gd name="T60" fmla="*/ 1756 w 1955"/>
                <a:gd name="T61" fmla="*/ 767 h 1265"/>
                <a:gd name="T62" fmla="*/ 1908 w 1955"/>
                <a:gd name="T63" fmla="*/ 677 h 1265"/>
                <a:gd name="T64" fmla="*/ 1985 w 1955"/>
                <a:gd name="T65" fmla="*/ 581 h 1265"/>
                <a:gd name="T66" fmla="*/ 200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14 w 4694"/>
                <a:gd name="T1" fmla="*/ 797 h 2901"/>
                <a:gd name="T2" fmla="*/ 4784 w 4694"/>
                <a:gd name="T3" fmla="*/ 665 h 2901"/>
                <a:gd name="T4" fmla="*/ 4706 w 4694"/>
                <a:gd name="T5" fmla="*/ 540 h 2901"/>
                <a:gd name="T6" fmla="*/ 4580 w 4694"/>
                <a:gd name="T7" fmla="*/ 426 h 2901"/>
                <a:gd name="T8" fmla="*/ 4411 w 4694"/>
                <a:gd name="T9" fmla="*/ 312 h 2901"/>
                <a:gd name="T10" fmla="*/ 4188 w 4694"/>
                <a:gd name="T11" fmla="*/ 216 h 2901"/>
                <a:gd name="T12" fmla="*/ 3930 w 4694"/>
                <a:gd name="T13" fmla="*/ 120 h 2901"/>
                <a:gd name="T14" fmla="*/ 3630 w 4694"/>
                <a:gd name="T15" fmla="*/ 36 h 2901"/>
                <a:gd name="T16" fmla="*/ 3285 w 4694"/>
                <a:gd name="T17" fmla="*/ 0 h 2901"/>
                <a:gd name="T18" fmla="*/ 3630 w 4694"/>
                <a:gd name="T19" fmla="*/ 78 h 2901"/>
                <a:gd name="T20" fmla="*/ 3930 w 4694"/>
                <a:gd name="T21" fmla="*/ 162 h 2901"/>
                <a:gd name="T22" fmla="*/ 4188 w 4694"/>
                <a:gd name="T23" fmla="*/ 258 h 2901"/>
                <a:gd name="T24" fmla="*/ 4399 w 4694"/>
                <a:gd name="T25" fmla="*/ 366 h 2901"/>
                <a:gd name="T26" fmla="*/ 4556 w 4694"/>
                <a:gd name="T27" fmla="*/ 480 h 2901"/>
                <a:gd name="T28" fmla="*/ 4670 w 4694"/>
                <a:gd name="T29" fmla="*/ 605 h 2901"/>
                <a:gd name="T30" fmla="*/ 4730 w 4694"/>
                <a:gd name="T31" fmla="*/ 737 h 2901"/>
                <a:gd name="T32" fmla="*/ 4730 w 4694"/>
                <a:gd name="T33" fmla="*/ 875 h 2901"/>
                <a:gd name="T34" fmla="*/ 4688 w 4694"/>
                <a:gd name="T35" fmla="*/ 1001 h 2901"/>
                <a:gd name="T36" fmla="*/ 4606 w 4694"/>
                <a:gd name="T37" fmla="*/ 1127 h 2901"/>
                <a:gd name="T38" fmla="*/ 4483 w 4694"/>
                <a:gd name="T39" fmla="*/ 1259 h 2901"/>
                <a:gd name="T40" fmla="*/ 4326 w 4694"/>
                <a:gd name="T41" fmla="*/ 1385 h 2901"/>
                <a:gd name="T42" fmla="*/ 4128 w 4694"/>
                <a:gd name="T43" fmla="*/ 1517 h 2901"/>
                <a:gd name="T44" fmla="*/ 3899 w 4694"/>
                <a:gd name="T45" fmla="*/ 1648 h 2901"/>
                <a:gd name="T46" fmla="*/ 3637 w 4694"/>
                <a:gd name="T47" fmla="*/ 1774 h 2901"/>
                <a:gd name="T48" fmla="*/ 3344 w 4694"/>
                <a:gd name="T49" fmla="*/ 1906 h 2901"/>
                <a:gd name="T50" fmla="*/ 3018 w 4694"/>
                <a:gd name="T51" fmla="*/ 2032 h 2901"/>
                <a:gd name="T52" fmla="*/ 2659 w 4694"/>
                <a:gd name="T53" fmla="*/ 2164 h 2901"/>
                <a:gd name="T54" fmla="*/ 2280 w 4694"/>
                <a:gd name="T55" fmla="*/ 2284 h 2901"/>
                <a:gd name="T56" fmla="*/ 1872 w 4694"/>
                <a:gd name="T57" fmla="*/ 2410 h 2901"/>
                <a:gd name="T58" fmla="*/ 1436 w 4694"/>
                <a:gd name="T59" fmla="*/ 2530 h 2901"/>
                <a:gd name="T60" fmla="*/ 500 w 4694"/>
                <a:gd name="T61" fmla="*/ 2757 h 2901"/>
                <a:gd name="T62" fmla="*/ 0 w 4694"/>
                <a:gd name="T63" fmla="*/ 2901 h 2901"/>
                <a:gd name="T64" fmla="*/ 993 w 4694"/>
                <a:gd name="T65" fmla="*/ 2674 h 2901"/>
                <a:gd name="T66" fmla="*/ 1678 w 4694"/>
                <a:gd name="T67" fmla="*/ 2494 h 2901"/>
                <a:gd name="T68" fmla="*/ 2113 w 4694"/>
                <a:gd name="T69" fmla="*/ 2374 h 2901"/>
                <a:gd name="T70" fmla="*/ 2515 w 4694"/>
                <a:gd name="T71" fmla="*/ 2248 h 2901"/>
                <a:gd name="T72" fmla="*/ 2888 w 4694"/>
                <a:gd name="T73" fmla="*/ 2116 h 2901"/>
                <a:gd name="T74" fmla="*/ 3231 w 4694"/>
                <a:gd name="T75" fmla="*/ 1984 h 2901"/>
                <a:gd name="T76" fmla="*/ 3550 w 4694"/>
                <a:gd name="T77" fmla="*/ 1858 h 2901"/>
                <a:gd name="T78" fmla="*/ 3833 w 4694"/>
                <a:gd name="T79" fmla="*/ 1720 h 2901"/>
                <a:gd name="T80" fmla="*/ 4086 w 4694"/>
                <a:gd name="T81" fmla="*/ 1589 h 2901"/>
                <a:gd name="T82" fmla="*/ 4300 w 4694"/>
                <a:gd name="T83" fmla="*/ 1457 h 2901"/>
                <a:gd name="T84" fmla="*/ 4483 w 4694"/>
                <a:gd name="T85" fmla="*/ 1325 h 2901"/>
                <a:gd name="T86" fmla="*/ 4625 w 4694"/>
                <a:gd name="T87" fmla="*/ 1193 h 2901"/>
                <a:gd name="T88" fmla="*/ 4730 w 4694"/>
                <a:gd name="T89" fmla="*/ 1061 h 2901"/>
                <a:gd name="T90" fmla="*/ 4790 w 4694"/>
                <a:gd name="T91" fmla="*/ 935 h 2901"/>
                <a:gd name="T92" fmla="*/ 480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57 w 3761"/>
                <a:gd name="T1" fmla="*/ 719 h 2356"/>
                <a:gd name="T2" fmla="*/ 3827 w 3761"/>
                <a:gd name="T3" fmla="*/ 599 h 2356"/>
                <a:gd name="T4" fmla="*/ 3749 w 3761"/>
                <a:gd name="T5" fmla="*/ 486 h 2356"/>
                <a:gd name="T6" fmla="*/ 3610 w 3761"/>
                <a:gd name="T7" fmla="*/ 378 h 2356"/>
                <a:gd name="T8" fmla="*/ 3436 w 3761"/>
                <a:gd name="T9" fmla="*/ 282 h 2356"/>
                <a:gd name="T10" fmla="*/ 3207 w 3761"/>
                <a:gd name="T11" fmla="*/ 192 h 2356"/>
                <a:gd name="T12" fmla="*/ 2936 w 3761"/>
                <a:gd name="T13" fmla="*/ 108 h 2356"/>
                <a:gd name="T14" fmla="*/ 2623 w 3761"/>
                <a:gd name="T15" fmla="*/ 36 h 2356"/>
                <a:gd name="T16" fmla="*/ 2286 w 3761"/>
                <a:gd name="T17" fmla="*/ 0 h 2356"/>
                <a:gd name="T18" fmla="*/ 2641 w 3761"/>
                <a:gd name="T19" fmla="*/ 72 h 2356"/>
                <a:gd name="T20" fmla="*/ 2948 w 3761"/>
                <a:gd name="T21" fmla="*/ 150 h 2356"/>
                <a:gd name="T22" fmla="*/ 3219 w 3761"/>
                <a:gd name="T23" fmla="*/ 234 h 2356"/>
                <a:gd name="T24" fmla="*/ 3436 w 3761"/>
                <a:gd name="T25" fmla="*/ 330 h 2356"/>
                <a:gd name="T26" fmla="*/ 3604 w 3761"/>
                <a:gd name="T27" fmla="*/ 432 h 2356"/>
                <a:gd name="T28" fmla="*/ 3719 w 3761"/>
                <a:gd name="T29" fmla="*/ 545 h 2356"/>
                <a:gd name="T30" fmla="*/ 3779 w 3761"/>
                <a:gd name="T31" fmla="*/ 665 h 2356"/>
                <a:gd name="T32" fmla="*/ 3785 w 3761"/>
                <a:gd name="T33" fmla="*/ 791 h 2356"/>
                <a:gd name="T34" fmla="*/ 3749 w 3761"/>
                <a:gd name="T35" fmla="*/ 887 h 2356"/>
                <a:gd name="T36" fmla="*/ 3687 w 3761"/>
                <a:gd name="T37" fmla="*/ 989 h 2356"/>
                <a:gd name="T38" fmla="*/ 3586 w 3761"/>
                <a:gd name="T39" fmla="*/ 1091 h 2356"/>
                <a:gd name="T40" fmla="*/ 3460 w 3761"/>
                <a:gd name="T41" fmla="*/ 1187 h 2356"/>
                <a:gd name="T42" fmla="*/ 3304 w 3761"/>
                <a:gd name="T43" fmla="*/ 1289 h 2356"/>
                <a:gd name="T44" fmla="*/ 3123 w 3761"/>
                <a:gd name="T45" fmla="*/ 1391 h 2356"/>
                <a:gd name="T46" fmla="*/ 2906 w 3761"/>
                <a:gd name="T47" fmla="*/ 1493 h 2356"/>
                <a:gd name="T48" fmla="*/ 2671 w 3761"/>
                <a:gd name="T49" fmla="*/ 1589 h 2356"/>
                <a:gd name="T50" fmla="*/ 2131 w 3761"/>
                <a:gd name="T51" fmla="*/ 1786 h 2356"/>
                <a:gd name="T52" fmla="*/ 1499 w 3761"/>
                <a:gd name="T53" fmla="*/ 1972 h 2356"/>
                <a:gd name="T54" fmla="*/ 781 w 3761"/>
                <a:gd name="T55" fmla="*/ 2158 h 2356"/>
                <a:gd name="T56" fmla="*/ 0 w 3761"/>
                <a:gd name="T57" fmla="*/ 2326 h 2356"/>
                <a:gd name="T58" fmla="*/ 409 w 3761"/>
                <a:gd name="T59" fmla="*/ 2272 h 2356"/>
                <a:gd name="T60" fmla="*/ 1174 w 3761"/>
                <a:gd name="T61" fmla="*/ 2092 h 2356"/>
                <a:gd name="T62" fmla="*/ 1860 w 3761"/>
                <a:gd name="T63" fmla="*/ 1900 h 2356"/>
                <a:gd name="T64" fmla="*/ 2456 w 3761"/>
                <a:gd name="T65" fmla="*/ 1702 h 2356"/>
                <a:gd name="T66" fmla="*/ 2719 w 3761"/>
                <a:gd name="T67" fmla="*/ 1607 h 2356"/>
                <a:gd name="T68" fmla="*/ 2954 w 3761"/>
                <a:gd name="T69" fmla="*/ 1505 h 2356"/>
                <a:gd name="T70" fmla="*/ 3171 w 3761"/>
                <a:gd name="T71" fmla="*/ 1403 h 2356"/>
                <a:gd name="T72" fmla="*/ 3363 w 3761"/>
                <a:gd name="T73" fmla="*/ 1301 h 2356"/>
                <a:gd name="T74" fmla="*/ 3520 w 3761"/>
                <a:gd name="T75" fmla="*/ 1193 h 2356"/>
                <a:gd name="T76" fmla="*/ 3649 w 3761"/>
                <a:gd name="T77" fmla="*/ 1091 h 2356"/>
                <a:gd name="T78" fmla="*/ 3749 w 3761"/>
                <a:gd name="T79" fmla="*/ 989 h 2356"/>
                <a:gd name="T80" fmla="*/ 3815 w 3761"/>
                <a:gd name="T81" fmla="*/ 887 h 2356"/>
                <a:gd name="T82" fmla="*/ 385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96 w 2924"/>
                <a:gd name="T1" fmla="*/ 647 h 1846"/>
                <a:gd name="T2" fmla="*/ 2948 w 2924"/>
                <a:gd name="T3" fmla="*/ 528 h 1846"/>
                <a:gd name="T4" fmla="*/ 2820 w 2924"/>
                <a:gd name="T5" fmla="*/ 414 h 1846"/>
                <a:gd name="T6" fmla="*/ 2623 w 2924"/>
                <a:gd name="T7" fmla="*/ 318 h 1846"/>
                <a:gd name="T8" fmla="*/ 2358 w 2924"/>
                <a:gd name="T9" fmla="*/ 228 h 1846"/>
                <a:gd name="T10" fmla="*/ 2033 w 2924"/>
                <a:gd name="T11" fmla="*/ 150 h 1846"/>
                <a:gd name="T12" fmla="*/ 1648 w 2924"/>
                <a:gd name="T13" fmla="*/ 78 h 1846"/>
                <a:gd name="T14" fmla="*/ 1210 w 2924"/>
                <a:gd name="T15" fmla="*/ 24 h 1846"/>
                <a:gd name="T16" fmla="*/ 710 w 2924"/>
                <a:gd name="T17" fmla="*/ 0 h 1846"/>
                <a:gd name="T18" fmla="*/ 1222 w 2924"/>
                <a:gd name="T19" fmla="*/ 48 h 1846"/>
                <a:gd name="T20" fmla="*/ 1666 w 2924"/>
                <a:gd name="T21" fmla="*/ 108 h 1846"/>
                <a:gd name="T22" fmla="*/ 2057 w 2924"/>
                <a:gd name="T23" fmla="*/ 180 h 1846"/>
                <a:gd name="T24" fmla="*/ 2382 w 2924"/>
                <a:gd name="T25" fmla="*/ 264 h 1846"/>
                <a:gd name="T26" fmla="*/ 2635 w 2924"/>
                <a:gd name="T27" fmla="*/ 360 h 1846"/>
                <a:gd name="T28" fmla="*/ 2820 w 2924"/>
                <a:gd name="T29" fmla="*/ 468 h 1846"/>
                <a:gd name="T30" fmla="*/ 2918 w 2924"/>
                <a:gd name="T31" fmla="*/ 587 h 1846"/>
                <a:gd name="T32" fmla="*/ 2936 w 2924"/>
                <a:gd name="T33" fmla="*/ 713 h 1846"/>
                <a:gd name="T34" fmla="*/ 2912 w 2924"/>
                <a:gd name="T35" fmla="*/ 785 h 1846"/>
                <a:gd name="T36" fmla="*/ 2864 w 2924"/>
                <a:gd name="T37" fmla="*/ 857 h 1846"/>
                <a:gd name="T38" fmla="*/ 2689 w 2924"/>
                <a:gd name="T39" fmla="*/ 1001 h 1846"/>
                <a:gd name="T40" fmla="*/ 2424 w 2924"/>
                <a:gd name="T41" fmla="*/ 1145 h 1846"/>
                <a:gd name="T42" fmla="*/ 2081 w 2924"/>
                <a:gd name="T43" fmla="*/ 1289 h 1846"/>
                <a:gd name="T44" fmla="*/ 1666 w 2924"/>
                <a:gd name="T45" fmla="*/ 1433 h 1846"/>
                <a:gd name="T46" fmla="*/ 1174 w 2924"/>
                <a:gd name="T47" fmla="*/ 1571 h 1846"/>
                <a:gd name="T48" fmla="*/ 620 w 2924"/>
                <a:gd name="T49" fmla="*/ 1702 h 1846"/>
                <a:gd name="T50" fmla="*/ 0 w 2924"/>
                <a:gd name="T51" fmla="*/ 1828 h 1846"/>
                <a:gd name="T52" fmla="*/ 319 w 2924"/>
                <a:gd name="T53" fmla="*/ 1780 h 1846"/>
                <a:gd name="T54" fmla="*/ 921 w 2924"/>
                <a:gd name="T55" fmla="*/ 1648 h 1846"/>
                <a:gd name="T56" fmla="*/ 1449 w 2924"/>
                <a:gd name="T57" fmla="*/ 1511 h 1846"/>
                <a:gd name="T58" fmla="*/ 1919 w 2924"/>
                <a:gd name="T59" fmla="*/ 1367 h 1846"/>
                <a:gd name="T60" fmla="*/ 2310 w 2924"/>
                <a:gd name="T61" fmla="*/ 1223 h 1846"/>
                <a:gd name="T62" fmla="*/ 2623 w 2924"/>
                <a:gd name="T63" fmla="*/ 1079 h 1846"/>
                <a:gd name="T64" fmla="*/ 2846 w 2924"/>
                <a:gd name="T65" fmla="*/ 929 h 1846"/>
                <a:gd name="T66" fmla="*/ 2948 w 2924"/>
                <a:gd name="T67" fmla="*/ 815 h 1846"/>
                <a:gd name="T68" fmla="*/ 2984 w 2924"/>
                <a:gd name="T69" fmla="*/ 743 h 1846"/>
                <a:gd name="T70" fmla="*/ 2996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8 w 1488"/>
                <a:gd name="T7" fmla="*/ 186 h 204"/>
                <a:gd name="T8" fmla="*/ 1439 w 1488"/>
                <a:gd name="T9" fmla="*/ 204 h 204"/>
                <a:gd name="T10" fmla="*/ 143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1 w 323"/>
                  <a:gd name="T13" fmla="*/ 18 h 162"/>
                  <a:gd name="T14" fmla="*/ 247 w 323"/>
                  <a:gd name="T15" fmla="*/ 54 h 162"/>
                  <a:gd name="T16" fmla="*/ 295 w 323"/>
                  <a:gd name="T17" fmla="*/ 90 h 162"/>
                  <a:gd name="T18" fmla="*/ 325 w 323"/>
                  <a:gd name="T19" fmla="*/ 114 h 162"/>
                  <a:gd name="T20" fmla="*/ 331 w 323"/>
                  <a:gd name="T21" fmla="*/ 126 h 162"/>
                  <a:gd name="T22" fmla="*/ 331 w 323"/>
                  <a:gd name="T23" fmla="*/ 126 h 162"/>
                  <a:gd name="T24" fmla="*/ 229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8 w 1250"/>
                  <a:gd name="T1" fmla="*/ 641 h 923"/>
                  <a:gd name="T2" fmla="*/ 1198 w 1250"/>
                  <a:gd name="T3" fmla="*/ 473 h 923"/>
                  <a:gd name="T4" fmla="*/ 1168 w 1250"/>
                  <a:gd name="T5" fmla="*/ 384 h 923"/>
                  <a:gd name="T6" fmla="*/ 1144 w 1250"/>
                  <a:gd name="T7" fmla="*/ 288 h 923"/>
                  <a:gd name="T8" fmla="*/ 1077 w 1250"/>
                  <a:gd name="T9" fmla="*/ 174 h 923"/>
                  <a:gd name="T10" fmla="*/ 1005 w 1250"/>
                  <a:gd name="T11" fmla="*/ 96 h 923"/>
                  <a:gd name="T12" fmla="*/ 987 w 1250"/>
                  <a:gd name="T13" fmla="*/ 72 h 923"/>
                  <a:gd name="T14" fmla="*/ 915 w 1250"/>
                  <a:gd name="T15" fmla="*/ 18 h 923"/>
                  <a:gd name="T16" fmla="*/ 843 w 1250"/>
                  <a:gd name="T17" fmla="*/ 6 h 923"/>
                  <a:gd name="T18" fmla="*/ 728 w 1250"/>
                  <a:gd name="T19" fmla="*/ 24 h 923"/>
                  <a:gd name="T20" fmla="*/ 680 w 1250"/>
                  <a:gd name="T21" fmla="*/ 42 h 923"/>
                  <a:gd name="T22" fmla="*/ 584 w 1250"/>
                  <a:gd name="T23" fmla="*/ 120 h 923"/>
                  <a:gd name="T24" fmla="*/ 548 w 1250"/>
                  <a:gd name="T25" fmla="*/ 228 h 923"/>
                  <a:gd name="T26" fmla="*/ 525 w 1250"/>
                  <a:gd name="T27" fmla="*/ 348 h 923"/>
                  <a:gd name="T28" fmla="*/ 439 w 1250"/>
                  <a:gd name="T29" fmla="*/ 479 h 923"/>
                  <a:gd name="T30" fmla="*/ 421 w 1250"/>
                  <a:gd name="T31" fmla="*/ 539 h 923"/>
                  <a:gd name="T32" fmla="*/ 361 w 1250"/>
                  <a:gd name="T33" fmla="*/ 599 h 923"/>
                  <a:gd name="T34" fmla="*/ 313 w 1250"/>
                  <a:gd name="T35" fmla="*/ 629 h 923"/>
                  <a:gd name="T36" fmla="*/ 301 w 1250"/>
                  <a:gd name="T37" fmla="*/ 635 h 923"/>
                  <a:gd name="T38" fmla="*/ 265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8 w 1250"/>
                  <a:gd name="T47" fmla="*/ 869 h 923"/>
                  <a:gd name="T48" fmla="*/ 656 w 1250"/>
                  <a:gd name="T49" fmla="*/ 827 h 923"/>
                  <a:gd name="T50" fmla="*/ 716 w 1250"/>
                  <a:gd name="T51" fmla="*/ 725 h 923"/>
                  <a:gd name="T52" fmla="*/ 710 w 1250"/>
                  <a:gd name="T53" fmla="*/ 611 h 923"/>
                  <a:gd name="T54" fmla="*/ 800 w 1250"/>
                  <a:gd name="T55" fmla="*/ 551 h 923"/>
                  <a:gd name="T56" fmla="*/ 903 w 1250"/>
                  <a:gd name="T57" fmla="*/ 449 h 923"/>
                  <a:gd name="T58" fmla="*/ 933 w 1250"/>
                  <a:gd name="T59" fmla="*/ 414 h 923"/>
                  <a:gd name="T60" fmla="*/ 999 w 1250"/>
                  <a:gd name="T61" fmla="*/ 318 h 923"/>
                  <a:gd name="T62" fmla="*/ 1047 w 1250"/>
                  <a:gd name="T63" fmla="*/ 336 h 923"/>
                  <a:gd name="T64" fmla="*/ 1150 w 1250"/>
                  <a:gd name="T65" fmla="*/ 617 h 923"/>
                  <a:gd name="T66" fmla="*/ 1144 w 1250"/>
                  <a:gd name="T67" fmla="*/ 689 h 923"/>
                  <a:gd name="T68" fmla="*/ 1180 w 1250"/>
                  <a:gd name="T69" fmla="*/ 749 h 923"/>
                  <a:gd name="T70" fmla="*/ 1234 w 1250"/>
                  <a:gd name="T71" fmla="*/ 713 h 923"/>
                  <a:gd name="T72" fmla="*/ 1270 w 1250"/>
                  <a:gd name="T73" fmla="*/ 749 h 923"/>
                  <a:gd name="T74" fmla="*/ 1282 w 1250"/>
                  <a:gd name="T75" fmla="*/ 743 h 923"/>
                  <a:gd name="T76" fmla="*/ 710 w 1250"/>
                  <a:gd name="T77" fmla="*/ 264 h 923"/>
                  <a:gd name="T78" fmla="*/ 808 w 1250"/>
                  <a:gd name="T79" fmla="*/ 372 h 923"/>
                  <a:gd name="T80" fmla="*/ 782 w 1250"/>
                  <a:gd name="T81" fmla="*/ 443 h 923"/>
                  <a:gd name="T82" fmla="*/ 722 w 1250"/>
                  <a:gd name="T83" fmla="*/ 515 h 923"/>
                  <a:gd name="T84" fmla="*/ 674 w 1250"/>
                  <a:gd name="T85" fmla="*/ 569 h 923"/>
                  <a:gd name="T86" fmla="*/ 632 w 1250"/>
                  <a:gd name="T87" fmla="*/ 593 h 923"/>
                  <a:gd name="T88" fmla="*/ 590 w 1250"/>
                  <a:gd name="T89" fmla="*/ 617 h 923"/>
                  <a:gd name="T90" fmla="*/ 578 w 1250"/>
                  <a:gd name="T91" fmla="*/ 707 h 923"/>
                  <a:gd name="T92" fmla="*/ 361 w 1250"/>
                  <a:gd name="T93" fmla="*/ 755 h 923"/>
                  <a:gd name="T94" fmla="*/ 397 w 1250"/>
                  <a:gd name="T95" fmla="*/ 641 h 923"/>
                  <a:gd name="T96" fmla="*/ 433 w 1250"/>
                  <a:gd name="T97" fmla="*/ 647 h 923"/>
                  <a:gd name="T98" fmla="*/ 451 w 1250"/>
                  <a:gd name="T99" fmla="*/ 617 h 923"/>
                  <a:gd name="T100" fmla="*/ 584 w 1250"/>
                  <a:gd name="T101" fmla="*/ 515 h 923"/>
                  <a:gd name="T102" fmla="*/ 632 w 1250"/>
                  <a:gd name="T103" fmla="*/ 473 h 923"/>
                  <a:gd name="T104" fmla="*/ 656 w 1250"/>
                  <a:gd name="T105" fmla="*/ 396 h 923"/>
                  <a:gd name="T106" fmla="*/ 656 w 1250"/>
                  <a:gd name="T107" fmla="*/ 378 h 923"/>
                  <a:gd name="T108" fmla="*/ 680 w 1250"/>
                  <a:gd name="T109" fmla="*/ 270 h 923"/>
                  <a:gd name="T110" fmla="*/ 698 w 1250"/>
                  <a:gd name="T111" fmla="*/ 192 h 923"/>
                  <a:gd name="T112" fmla="*/ 710 w 1250"/>
                  <a:gd name="T113" fmla="*/ 264 h 923"/>
                  <a:gd name="T114" fmla="*/ 548 w 1250"/>
                  <a:gd name="T115" fmla="*/ 455 h 923"/>
                  <a:gd name="T116" fmla="*/ 65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6 w 72"/>
                  <a:gd name="T3" fmla="*/ 24 h 54"/>
                  <a:gd name="T4" fmla="*/ 68 w 72"/>
                  <a:gd name="T5" fmla="*/ 12 h 54"/>
                  <a:gd name="T6" fmla="*/ 74 w 72"/>
                  <a:gd name="T7" fmla="*/ 6 h 54"/>
                  <a:gd name="T8" fmla="*/ 80 w 72"/>
                  <a:gd name="T9" fmla="*/ 0 h 54"/>
                  <a:gd name="T10" fmla="*/ 50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5 w 287"/>
                  <a:gd name="T1" fmla="*/ 0 h 84"/>
                  <a:gd name="T2" fmla="*/ 0 w 287"/>
                  <a:gd name="T3" fmla="*/ 84 h 84"/>
                  <a:gd name="T4" fmla="*/ 176 w 287"/>
                  <a:gd name="T5" fmla="*/ 36 h 84"/>
                  <a:gd name="T6" fmla="*/ 114 w 287"/>
                  <a:gd name="T7" fmla="*/ 60 h 84"/>
                  <a:gd name="T8" fmla="*/ 284 w 287"/>
                  <a:gd name="T9" fmla="*/ 18 h 84"/>
                  <a:gd name="T10" fmla="*/ 295 w 287"/>
                  <a:gd name="T11" fmla="*/ 0 h 84"/>
                  <a:gd name="T12" fmla="*/ 295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99BD-BA5A-46B8-A29C-53B1CF690F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6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BD08-493B-4318-9B46-666E775B81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18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513A-F791-4677-AE20-BEE0DE6778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0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E59BE-ACF9-43E4-A7F4-28221074F6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696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419D-3EE6-485A-AC58-4D0A66A03B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97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6F30-53DA-44A4-8B0B-FEF46E3335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254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1A1A-CAFF-479E-ADA9-4F505A297E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910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E455-2647-4F4E-843F-C373FB26F4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308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4679-09A8-4192-9696-7D72FDBA09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879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F885-4AB2-4B1A-8C38-142F4E205C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495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B7B6-12A9-4345-90E9-2945C275BE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82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AEA3-0E78-4F51-92D6-4B3BC21F96D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B5BA-97D6-4E64-B74C-4C2DBBB6C4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58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C593-282C-4805-98A8-8426B36FE6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9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8172-79F3-4110-88F6-AC860DF77E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917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7 w 3934"/>
                <a:gd name="T3" fmla="*/ 1331 h 1505"/>
                <a:gd name="T4" fmla="*/ 1253 w 3934"/>
                <a:gd name="T5" fmla="*/ 1157 h 1505"/>
                <a:gd name="T6" fmla="*/ 1778 w 3934"/>
                <a:gd name="T7" fmla="*/ 977 h 1505"/>
                <a:gd name="T8" fmla="*/ 2288 w 3934"/>
                <a:gd name="T9" fmla="*/ 792 h 1505"/>
                <a:gd name="T10" fmla="*/ 2536 w 3934"/>
                <a:gd name="T11" fmla="*/ 696 h 1505"/>
                <a:gd name="T12" fmla="*/ 2770 w 3934"/>
                <a:gd name="T13" fmla="*/ 606 h 1505"/>
                <a:gd name="T14" fmla="*/ 3008 w 3934"/>
                <a:gd name="T15" fmla="*/ 510 h 1505"/>
                <a:gd name="T16" fmla="*/ 3239 w 3934"/>
                <a:gd name="T17" fmla="*/ 420 h 1505"/>
                <a:gd name="T18" fmla="*/ 3448 w 3934"/>
                <a:gd name="T19" fmla="*/ 324 h 1505"/>
                <a:gd name="T20" fmla="*/ 3661 w 3934"/>
                <a:gd name="T21" fmla="*/ 234 h 1505"/>
                <a:gd name="T22" fmla="*/ 3867 w 3934"/>
                <a:gd name="T23" fmla="*/ 138 h 1505"/>
                <a:gd name="T24" fmla="*/ 4054 w 3934"/>
                <a:gd name="T25" fmla="*/ 48 h 1505"/>
                <a:gd name="T26" fmla="*/ 4054 w 3934"/>
                <a:gd name="T27" fmla="*/ 0 h 1505"/>
                <a:gd name="T28" fmla="*/ 3860 w 3934"/>
                <a:gd name="T29" fmla="*/ 96 h 1505"/>
                <a:gd name="T30" fmla="*/ 3649 w 3934"/>
                <a:gd name="T31" fmla="*/ 192 h 1505"/>
                <a:gd name="T32" fmla="*/ 3430 w 3934"/>
                <a:gd name="T33" fmla="*/ 288 h 1505"/>
                <a:gd name="T34" fmla="*/ 3215 w 3934"/>
                <a:gd name="T35" fmla="*/ 384 h 1505"/>
                <a:gd name="T36" fmla="*/ 2978 w 3934"/>
                <a:gd name="T37" fmla="*/ 480 h 1505"/>
                <a:gd name="T38" fmla="*/ 2734 w 3934"/>
                <a:gd name="T39" fmla="*/ 576 h 1505"/>
                <a:gd name="T40" fmla="*/ 2481 w 3934"/>
                <a:gd name="T41" fmla="*/ 672 h 1505"/>
                <a:gd name="T42" fmla="*/ 2234 w 3934"/>
                <a:gd name="T43" fmla="*/ 768 h 1505"/>
                <a:gd name="T44" fmla="*/ 1967 w 3934"/>
                <a:gd name="T45" fmla="*/ 864 h 1505"/>
                <a:gd name="T46" fmla="*/ 1700 w 3934"/>
                <a:gd name="T47" fmla="*/ 960 h 1505"/>
                <a:gd name="T48" fmla="*/ 1142 w 3934"/>
                <a:gd name="T49" fmla="*/ 1145 h 1505"/>
                <a:gd name="T50" fmla="*/ 58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70 w 1728"/>
                <a:gd name="T3" fmla="*/ 527 h 689"/>
                <a:gd name="T4" fmla="*/ 993 w 1728"/>
                <a:gd name="T5" fmla="*/ 365 h 689"/>
                <a:gd name="T6" fmla="*/ 1190 w 1728"/>
                <a:gd name="T7" fmla="*/ 287 h 689"/>
                <a:gd name="T8" fmla="*/ 1397 w 1728"/>
                <a:gd name="T9" fmla="*/ 203 h 689"/>
                <a:gd name="T10" fmla="*/ 1597 w 1728"/>
                <a:gd name="T11" fmla="*/ 126 h 689"/>
                <a:gd name="T12" fmla="*/ 1778 w 1728"/>
                <a:gd name="T13" fmla="*/ 48 h 689"/>
                <a:gd name="T14" fmla="*/ 1778 w 1728"/>
                <a:gd name="T15" fmla="*/ 0 h 689"/>
                <a:gd name="T16" fmla="*/ 1574 w 1728"/>
                <a:gd name="T17" fmla="*/ 84 h 689"/>
                <a:gd name="T18" fmla="*/ 1367 w 1728"/>
                <a:gd name="T19" fmla="*/ 167 h 689"/>
                <a:gd name="T20" fmla="*/ 1148 w 1728"/>
                <a:gd name="T21" fmla="*/ 257 h 689"/>
                <a:gd name="T22" fmla="*/ 933 w 1728"/>
                <a:gd name="T23" fmla="*/ 341 h 689"/>
                <a:gd name="T24" fmla="*/ 46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31 w 5561"/>
                <a:gd name="T1" fmla="*/ 929 h 3447"/>
                <a:gd name="T2" fmla="*/ 5707 w 5561"/>
                <a:gd name="T3" fmla="*/ 773 h 3447"/>
                <a:gd name="T4" fmla="*/ 5623 w 5561"/>
                <a:gd name="T5" fmla="*/ 629 h 3447"/>
                <a:gd name="T6" fmla="*/ 5492 w 5561"/>
                <a:gd name="T7" fmla="*/ 492 h 3447"/>
                <a:gd name="T8" fmla="*/ 5308 w 5561"/>
                <a:gd name="T9" fmla="*/ 366 h 3447"/>
                <a:gd name="T10" fmla="*/ 5071 w 5561"/>
                <a:gd name="T11" fmla="*/ 252 h 3447"/>
                <a:gd name="T12" fmla="*/ 4795 w 5561"/>
                <a:gd name="T13" fmla="*/ 144 h 3447"/>
                <a:gd name="T14" fmla="*/ 4475 w 5561"/>
                <a:gd name="T15" fmla="*/ 48 h 3447"/>
                <a:gd name="T16" fmla="*/ 4122 w 5561"/>
                <a:gd name="T17" fmla="*/ 0 h 3447"/>
                <a:gd name="T18" fmla="*/ 4494 w 5561"/>
                <a:gd name="T19" fmla="*/ 90 h 3447"/>
                <a:gd name="T20" fmla="*/ 4814 w 5561"/>
                <a:gd name="T21" fmla="*/ 192 h 3447"/>
                <a:gd name="T22" fmla="*/ 5083 w 5561"/>
                <a:gd name="T23" fmla="*/ 306 h 3447"/>
                <a:gd name="T24" fmla="*/ 5308 w 5561"/>
                <a:gd name="T25" fmla="*/ 426 h 3447"/>
                <a:gd name="T26" fmla="*/ 5479 w 5561"/>
                <a:gd name="T27" fmla="*/ 557 h 3447"/>
                <a:gd name="T28" fmla="*/ 5599 w 5561"/>
                <a:gd name="T29" fmla="*/ 701 h 3447"/>
                <a:gd name="T30" fmla="*/ 5659 w 5561"/>
                <a:gd name="T31" fmla="*/ 851 h 3447"/>
                <a:gd name="T32" fmla="*/ 5659 w 5561"/>
                <a:gd name="T33" fmla="*/ 1013 h 3447"/>
                <a:gd name="T34" fmla="*/ 5611 w 5561"/>
                <a:gd name="T35" fmla="*/ 1163 h 3447"/>
                <a:gd name="T36" fmla="*/ 5511 w 5561"/>
                <a:gd name="T37" fmla="*/ 1319 h 3447"/>
                <a:gd name="T38" fmla="*/ 5362 w 5561"/>
                <a:gd name="T39" fmla="*/ 1475 h 3447"/>
                <a:gd name="T40" fmla="*/ 5173 w 5561"/>
                <a:gd name="T41" fmla="*/ 1630 h 3447"/>
                <a:gd name="T42" fmla="*/ 4939 w 5561"/>
                <a:gd name="T43" fmla="*/ 1786 h 3447"/>
                <a:gd name="T44" fmla="*/ 4666 w 5561"/>
                <a:gd name="T45" fmla="*/ 1948 h 3447"/>
                <a:gd name="T46" fmla="*/ 4345 w 5561"/>
                <a:gd name="T47" fmla="*/ 2104 h 3447"/>
                <a:gd name="T48" fmla="*/ 3995 w 5561"/>
                <a:gd name="T49" fmla="*/ 2260 h 3447"/>
                <a:gd name="T50" fmla="*/ 3608 w 5561"/>
                <a:gd name="T51" fmla="*/ 2416 h 3447"/>
                <a:gd name="T52" fmla="*/ 3182 w 5561"/>
                <a:gd name="T53" fmla="*/ 2566 h 3447"/>
                <a:gd name="T54" fmla="*/ 2723 w 5561"/>
                <a:gd name="T55" fmla="*/ 2715 h 3447"/>
                <a:gd name="T56" fmla="*/ 2234 w 5561"/>
                <a:gd name="T57" fmla="*/ 2865 h 3447"/>
                <a:gd name="T58" fmla="*/ 1712 w 5561"/>
                <a:gd name="T59" fmla="*/ 3009 h 3447"/>
                <a:gd name="T60" fmla="*/ 1173 w 5561"/>
                <a:gd name="T61" fmla="*/ 3147 h 3447"/>
                <a:gd name="T62" fmla="*/ 600 w 5561"/>
                <a:gd name="T63" fmla="*/ 3279 h 3447"/>
                <a:gd name="T64" fmla="*/ 0 w 5561"/>
                <a:gd name="T65" fmla="*/ 3447 h 3447"/>
                <a:gd name="T66" fmla="*/ 897 w 5561"/>
                <a:gd name="T67" fmla="*/ 3249 h 3447"/>
                <a:gd name="T68" fmla="*/ 1457 w 5561"/>
                <a:gd name="T69" fmla="*/ 3105 h 3447"/>
                <a:gd name="T70" fmla="*/ 1997 w 5561"/>
                <a:gd name="T71" fmla="*/ 2961 h 3447"/>
                <a:gd name="T72" fmla="*/ 2511 w 5561"/>
                <a:gd name="T73" fmla="*/ 2817 h 3447"/>
                <a:gd name="T74" fmla="*/ 2990 w 5561"/>
                <a:gd name="T75" fmla="*/ 2668 h 3447"/>
                <a:gd name="T76" fmla="*/ 3430 w 5561"/>
                <a:gd name="T77" fmla="*/ 2512 h 3447"/>
                <a:gd name="T78" fmla="*/ 3848 w 5561"/>
                <a:gd name="T79" fmla="*/ 2356 h 3447"/>
                <a:gd name="T80" fmla="*/ 4226 w 5561"/>
                <a:gd name="T81" fmla="*/ 2200 h 3447"/>
                <a:gd name="T82" fmla="*/ 4565 w 5561"/>
                <a:gd name="T83" fmla="*/ 2038 h 3447"/>
                <a:gd name="T84" fmla="*/ 4866 w 5561"/>
                <a:gd name="T85" fmla="*/ 1876 h 3447"/>
                <a:gd name="T86" fmla="*/ 5122 w 5561"/>
                <a:gd name="T87" fmla="*/ 1720 h 3447"/>
                <a:gd name="T88" fmla="*/ 5338 w 5561"/>
                <a:gd name="T89" fmla="*/ 1559 h 3447"/>
                <a:gd name="T90" fmla="*/ 5505 w 5561"/>
                <a:gd name="T91" fmla="*/ 1397 h 3447"/>
                <a:gd name="T92" fmla="*/ 5629 w 5561"/>
                <a:gd name="T93" fmla="*/ 1241 h 3447"/>
                <a:gd name="T94" fmla="*/ 5707 w 5561"/>
                <a:gd name="T95" fmla="*/ 1085 h 3447"/>
                <a:gd name="T96" fmla="*/ 572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21 w 5740"/>
                <a:gd name="T1" fmla="*/ 0 h 2098"/>
                <a:gd name="T2" fmla="*/ 5818 w 5740"/>
                <a:gd name="T3" fmla="*/ 72 h 2098"/>
                <a:gd name="T4" fmla="*/ 5714 w 5740"/>
                <a:gd name="T5" fmla="*/ 138 h 2098"/>
                <a:gd name="T6" fmla="*/ 5593 w 5740"/>
                <a:gd name="T7" fmla="*/ 210 h 2098"/>
                <a:gd name="T8" fmla="*/ 5474 w 5740"/>
                <a:gd name="T9" fmla="*/ 276 h 2098"/>
                <a:gd name="T10" fmla="*/ 5212 w 5740"/>
                <a:gd name="T11" fmla="*/ 414 h 2098"/>
                <a:gd name="T12" fmla="*/ 4927 w 5740"/>
                <a:gd name="T13" fmla="*/ 552 h 2098"/>
                <a:gd name="T14" fmla="*/ 4618 w 5740"/>
                <a:gd name="T15" fmla="*/ 690 h 2098"/>
                <a:gd name="T16" fmla="*/ 4292 w 5740"/>
                <a:gd name="T17" fmla="*/ 827 h 2098"/>
                <a:gd name="T18" fmla="*/ 3947 w 5740"/>
                <a:gd name="T19" fmla="*/ 959 h 2098"/>
                <a:gd name="T20" fmla="*/ 3578 w 5740"/>
                <a:gd name="T21" fmla="*/ 1091 h 2098"/>
                <a:gd name="T22" fmla="*/ 3191 w 5740"/>
                <a:gd name="T23" fmla="*/ 1223 h 2098"/>
                <a:gd name="T24" fmla="*/ 2785 w 5740"/>
                <a:gd name="T25" fmla="*/ 1355 h 2098"/>
                <a:gd name="T26" fmla="*/ 2354 w 5740"/>
                <a:gd name="T27" fmla="*/ 1481 h 2098"/>
                <a:gd name="T28" fmla="*/ 1920 w 5740"/>
                <a:gd name="T29" fmla="*/ 1601 h 2098"/>
                <a:gd name="T30" fmla="*/ 1462 w 5740"/>
                <a:gd name="T31" fmla="*/ 1721 h 2098"/>
                <a:gd name="T32" fmla="*/ 987 w 5740"/>
                <a:gd name="T33" fmla="*/ 1834 h 2098"/>
                <a:gd name="T34" fmla="*/ 50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7 w 5740"/>
                <a:gd name="T41" fmla="*/ 1990 h 2098"/>
                <a:gd name="T42" fmla="*/ 981 w 5740"/>
                <a:gd name="T43" fmla="*/ 1882 h 2098"/>
                <a:gd name="T44" fmla="*/ 1447 w 5740"/>
                <a:gd name="T45" fmla="*/ 1763 h 2098"/>
                <a:gd name="T46" fmla="*/ 1902 w 5740"/>
                <a:gd name="T47" fmla="*/ 1649 h 2098"/>
                <a:gd name="T48" fmla="*/ 2336 w 5740"/>
                <a:gd name="T49" fmla="*/ 1523 h 2098"/>
                <a:gd name="T50" fmla="*/ 2765 w 5740"/>
                <a:gd name="T51" fmla="*/ 1397 h 2098"/>
                <a:gd name="T52" fmla="*/ 3167 w 5740"/>
                <a:gd name="T53" fmla="*/ 1271 h 2098"/>
                <a:gd name="T54" fmla="*/ 3554 w 5740"/>
                <a:gd name="T55" fmla="*/ 1139 h 2098"/>
                <a:gd name="T56" fmla="*/ 3923 w 5740"/>
                <a:gd name="T57" fmla="*/ 1007 h 2098"/>
                <a:gd name="T58" fmla="*/ 4268 w 5740"/>
                <a:gd name="T59" fmla="*/ 875 h 2098"/>
                <a:gd name="T60" fmla="*/ 4600 w 5740"/>
                <a:gd name="T61" fmla="*/ 737 h 2098"/>
                <a:gd name="T62" fmla="*/ 4909 w 5740"/>
                <a:gd name="T63" fmla="*/ 600 h 2098"/>
                <a:gd name="T64" fmla="*/ 5200 w 5740"/>
                <a:gd name="T65" fmla="*/ 462 h 2098"/>
                <a:gd name="T66" fmla="*/ 5462 w 5740"/>
                <a:gd name="T67" fmla="*/ 324 h 2098"/>
                <a:gd name="T68" fmla="*/ 5708 w 5740"/>
                <a:gd name="T69" fmla="*/ 186 h 2098"/>
                <a:gd name="T70" fmla="*/ 5921 w 5740"/>
                <a:gd name="T71" fmla="*/ 48 h 2098"/>
                <a:gd name="T72" fmla="*/ 5921 w 5740"/>
                <a:gd name="T73" fmla="*/ 0 h 2098"/>
                <a:gd name="T74" fmla="*/ 5921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15 w 1955"/>
                <a:gd name="T1" fmla="*/ 485 h 1265"/>
                <a:gd name="T2" fmla="*/ 1961 w 1955"/>
                <a:gd name="T3" fmla="*/ 390 h 1265"/>
                <a:gd name="T4" fmla="*/ 1825 w 1955"/>
                <a:gd name="T5" fmla="*/ 306 h 1265"/>
                <a:gd name="T6" fmla="*/ 1629 w 1955"/>
                <a:gd name="T7" fmla="*/ 228 h 1265"/>
                <a:gd name="T8" fmla="*/ 1367 w 1955"/>
                <a:gd name="T9" fmla="*/ 162 h 1265"/>
                <a:gd name="T10" fmla="*/ 1040 w 1955"/>
                <a:gd name="T11" fmla="*/ 102 h 1265"/>
                <a:gd name="T12" fmla="*/ 666 w 1955"/>
                <a:gd name="T13" fmla="*/ 54 h 1265"/>
                <a:gd name="T14" fmla="*/ 237 w 1955"/>
                <a:gd name="T15" fmla="*/ 18 h 1265"/>
                <a:gd name="T16" fmla="*/ 0 w 1955"/>
                <a:gd name="T17" fmla="*/ 12 h 1265"/>
                <a:gd name="T18" fmla="*/ 441 w 1955"/>
                <a:gd name="T19" fmla="*/ 48 h 1265"/>
                <a:gd name="T20" fmla="*/ 842 w 1955"/>
                <a:gd name="T21" fmla="*/ 90 h 1265"/>
                <a:gd name="T22" fmla="*/ 1188 w 1955"/>
                <a:gd name="T23" fmla="*/ 144 h 1265"/>
                <a:gd name="T24" fmla="*/ 1463 w 1955"/>
                <a:gd name="T25" fmla="*/ 204 h 1265"/>
                <a:gd name="T26" fmla="*/ 1688 w 1955"/>
                <a:gd name="T27" fmla="*/ 276 h 1265"/>
                <a:gd name="T28" fmla="*/ 1854 w 1955"/>
                <a:gd name="T29" fmla="*/ 360 h 1265"/>
                <a:gd name="T30" fmla="*/ 1943 w 1955"/>
                <a:gd name="T31" fmla="*/ 443 h 1265"/>
                <a:gd name="T32" fmla="*/ 1961 w 1955"/>
                <a:gd name="T33" fmla="*/ 539 h 1265"/>
                <a:gd name="T34" fmla="*/ 1914 w 1955"/>
                <a:gd name="T35" fmla="*/ 629 h 1265"/>
                <a:gd name="T36" fmla="*/ 1796 w 1955"/>
                <a:gd name="T37" fmla="*/ 719 h 1265"/>
                <a:gd name="T38" fmla="*/ 1629 w 1955"/>
                <a:gd name="T39" fmla="*/ 809 h 1265"/>
                <a:gd name="T40" fmla="*/ 1397 w 1955"/>
                <a:gd name="T41" fmla="*/ 899 h 1265"/>
                <a:gd name="T42" fmla="*/ 1118 w 1955"/>
                <a:gd name="T43" fmla="*/ 989 h 1265"/>
                <a:gd name="T44" fmla="*/ 785 w 1955"/>
                <a:gd name="T45" fmla="*/ 1073 h 1265"/>
                <a:gd name="T46" fmla="*/ 417 w 1955"/>
                <a:gd name="T47" fmla="*/ 1157 h 1265"/>
                <a:gd name="T48" fmla="*/ 0 w 1955"/>
                <a:gd name="T49" fmla="*/ 1241 h 1265"/>
                <a:gd name="T50" fmla="*/ 225 w 1955"/>
                <a:gd name="T51" fmla="*/ 1223 h 1265"/>
                <a:gd name="T52" fmla="*/ 630 w 1955"/>
                <a:gd name="T53" fmla="*/ 1139 h 1265"/>
                <a:gd name="T54" fmla="*/ 987 w 1955"/>
                <a:gd name="T55" fmla="*/ 1049 h 1265"/>
                <a:gd name="T56" fmla="*/ 1302 w 1955"/>
                <a:gd name="T57" fmla="*/ 959 h 1265"/>
                <a:gd name="T58" fmla="*/ 1563 w 1955"/>
                <a:gd name="T59" fmla="*/ 863 h 1265"/>
                <a:gd name="T60" fmla="*/ 1766 w 1955"/>
                <a:gd name="T61" fmla="*/ 767 h 1265"/>
                <a:gd name="T62" fmla="*/ 1920 w 1955"/>
                <a:gd name="T63" fmla="*/ 677 h 1265"/>
                <a:gd name="T64" fmla="*/ 1997 w 1955"/>
                <a:gd name="T65" fmla="*/ 581 h 1265"/>
                <a:gd name="T66" fmla="*/ 201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44 w 4694"/>
                <a:gd name="T1" fmla="*/ 797 h 2901"/>
                <a:gd name="T2" fmla="*/ 4814 w 4694"/>
                <a:gd name="T3" fmla="*/ 665 h 2901"/>
                <a:gd name="T4" fmla="*/ 4736 w 4694"/>
                <a:gd name="T5" fmla="*/ 540 h 2901"/>
                <a:gd name="T6" fmla="*/ 4610 w 4694"/>
                <a:gd name="T7" fmla="*/ 426 h 2901"/>
                <a:gd name="T8" fmla="*/ 4439 w 4694"/>
                <a:gd name="T9" fmla="*/ 312 h 2901"/>
                <a:gd name="T10" fmla="*/ 4214 w 4694"/>
                <a:gd name="T11" fmla="*/ 216 h 2901"/>
                <a:gd name="T12" fmla="*/ 3956 w 4694"/>
                <a:gd name="T13" fmla="*/ 120 h 2901"/>
                <a:gd name="T14" fmla="*/ 3654 w 4694"/>
                <a:gd name="T15" fmla="*/ 36 h 2901"/>
                <a:gd name="T16" fmla="*/ 3306 w 4694"/>
                <a:gd name="T17" fmla="*/ 0 h 2901"/>
                <a:gd name="T18" fmla="*/ 3654 w 4694"/>
                <a:gd name="T19" fmla="*/ 78 h 2901"/>
                <a:gd name="T20" fmla="*/ 3956 w 4694"/>
                <a:gd name="T21" fmla="*/ 162 h 2901"/>
                <a:gd name="T22" fmla="*/ 4214 w 4694"/>
                <a:gd name="T23" fmla="*/ 258 h 2901"/>
                <a:gd name="T24" fmla="*/ 4427 w 4694"/>
                <a:gd name="T25" fmla="*/ 366 h 2901"/>
                <a:gd name="T26" fmla="*/ 4586 w 4694"/>
                <a:gd name="T27" fmla="*/ 480 h 2901"/>
                <a:gd name="T28" fmla="*/ 4700 w 4694"/>
                <a:gd name="T29" fmla="*/ 605 h 2901"/>
                <a:gd name="T30" fmla="*/ 4760 w 4694"/>
                <a:gd name="T31" fmla="*/ 737 h 2901"/>
                <a:gd name="T32" fmla="*/ 4760 w 4694"/>
                <a:gd name="T33" fmla="*/ 875 h 2901"/>
                <a:gd name="T34" fmla="*/ 4718 w 4694"/>
                <a:gd name="T35" fmla="*/ 1001 h 2901"/>
                <a:gd name="T36" fmla="*/ 4636 w 4694"/>
                <a:gd name="T37" fmla="*/ 1127 h 2901"/>
                <a:gd name="T38" fmla="*/ 4511 w 4694"/>
                <a:gd name="T39" fmla="*/ 1259 h 2901"/>
                <a:gd name="T40" fmla="*/ 4354 w 4694"/>
                <a:gd name="T41" fmla="*/ 1385 h 2901"/>
                <a:gd name="T42" fmla="*/ 4154 w 4694"/>
                <a:gd name="T43" fmla="*/ 1517 h 2901"/>
                <a:gd name="T44" fmla="*/ 3923 w 4694"/>
                <a:gd name="T45" fmla="*/ 1648 h 2901"/>
                <a:gd name="T46" fmla="*/ 3661 w 4694"/>
                <a:gd name="T47" fmla="*/ 1774 h 2901"/>
                <a:gd name="T48" fmla="*/ 3366 w 4694"/>
                <a:gd name="T49" fmla="*/ 1906 h 2901"/>
                <a:gd name="T50" fmla="*/ 3038 w 4694"/>
                <a:gd name="T51" fmla="*/ 2032 h 2901"/>
                <a:gd name="T52" fmla="*/ 2676 w 4694"/>
                <a:gd name="T53" fmla="*/ 2164 h 2901"/>
                <a:gd name="T54" fmla="*/ 2294 w 4694"/>
                <a:gd name="T55" fmla="*/ 2284 h 2901"/>
                <a:gd name="T56" fmla="*/ 1884 w 4694"/>
                <a:gd name="T57" fmla="*/ 2410 h 2901"/>
                <a:gd name="T58" fmla="*/ 1446 w 4694"/>
                <a:gd name="T59" fmla="*/ 2530 h 2901"/>
                <a:gd name="T60" fmla="*/ 504 w 4694"/>
                <a:gd name="T61" fmla="*/ 2757 h 2901"/>
                <a:gd name="T62" fmla="*/ 0 w 4694"/>
                <a:gd name="T63" fmla="*/ 2901 h 2901"/>
                <a:gd name="T64" fmla="*/ 999 w 4694"/>
                <a:gd name="T65" fmla="*/ 2674 h 2901"/>
                <a:gd name="T66" fmla="*/ 1688 w 4694"/>
                <a:gd name="T67" fmla="*/ 2494 h 2901"/>
                <a:gd name="T68" fmla="*/ 2127 w 4694"/>
                <a:gd name="T69" fmla="*/ 2374 h 2901"/>
                <a:gd name="T70" fmla="*/ 2531 w 4694"/>
                <a:gd name="T71" fmla="*/ 2248 h 2901"/>
                <a:gd name="T72" fmla="*/ 2906 w 4694"/>
                <a:gd name="T73" fmla="*/ 2116 h 2901"/>
                <a:gd name="T74" fmla="*/ 3251 w 4694"/>
                <a:gd name="T75" fmla="*/ 1984 h 2901"/>
                <a:gd name="T76" fmla="*/ 3572 w 4694"/>
                <a:gd name="T77" fmla="*/ 1858 h 2901"/>
                <a:gd name="T78" fmla="*/ 3857 w 4694"/>
                <a:gd name="T79" fmla="*/ 1720 h 2901"/>
                <a:gd name="T80" fmla="*/ 4112 w 4694"/>
                <a:gd name="T81" fmla="*/ 1589 h 2901"/>
                <a:gd name="T82" fmla="*/ 4328 w 4694"/>
                <a:gd name="T83" fmla="*/ 1457 h 2901"/>
                <a:gd name="T84" fmla="*/ 4511 w 4694"/>
                <a:gd name="T85" fmla="*/ 1325 h 2901"/>
                <a:gd name="T86" fmla="*/ 4655 w 4694"/>
                <a:gd name="T87" fmla="*/ 1193 h 2901"/>
                <a:gd name="T88" fmla="*/ 4760 w 4694"/>
                <a:gd name="T89" fmla="*/ 1061 h 2901"/>
                <a:gd name="T90" fmla="*/ 4820 w 4694"/>
                <a:gd name="T91" fmla="*/ 935 h 2901"/>
                <a:gd name="T92" fmla="*/ 483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81 w 3761"/>
                <a:gd name="T1" fmla="*/ 719 h 2356"/>
                <a:gd name="T2" fmla="*/ 3851 w 3761"/>
                <a:gd name="T3" fmla="*/ 599 h 2356"/>
                <a:gd name="T4" fmla="*/ 3773 w 3761"/>
                <a:gd name="T5" fmla="*/ 486 h 2356"/>
                <a:gd name="T6" fmla="*/ 3634 w 3761"/>
                <a:gd name="T7" fmla="*/ 378 h 2356"/>
                <a:gd name="T8" fmla="*/ 3458 w 3761"/>
                <a:gd name="T9" fmla="*/ 282 h 2356"/>
                <a:gd name="T10" fmla="*/ 3227 w 3761"/>
                <a:gd name="T11" fmla="*/ 192 h 2356"/>
                <a:gd name="T12" fmla="*/ 2954 w 3761"/>
                <a:gd name="T13" fmla="*/ 108 h 2356"/>
                <a:gd name="T14" fmla="*/ 2639 w 3761"/>
                <a:gd name="T15" fmla="*/ 36 h 2356"/>
                <a:gd name="T16" fmla="*/ 2300 w 3761"/>
                <a:gd name="T17" fmla="*/ 0 h 2356"/>
                <a:gd name="T18" fmla="*/ 2657 w 3761"/>
                <a:gd name="T19" fmla="*/ 72 h 2356"/>
                <a:gd name="T20" fmla="*/ 2966 w 3761"/>
                <a:gd name="T21" fmla="*/ 150 h 2356"/>
                <a:gd name="T22" fmla="*/ 3239 w 3761"/>
                <a:gd name="T23" fmla="*/ 234 h 2356"/>
                <a:gd name="T24" fmla="*/ 3458 w 3761"/>
                <a:gd name="T25" fmla="*/ 330 h 2356"/>
                <a:gd name="T26" fmla="*/ 3627 w 3761"/>
                <a:gd name="T27" fmla="*/ 432 h 2356"/>
                <a:gd name="T28" fmla="*/ 3743 w 3761"/>
                <a:gd name="T29" fmla="*/ 545 h 2356"/>
                <a:gd name="T30" fmla="*/ 3803 w 3761"/>
                <a:gd name="T31" fmla="*/ 665 h 2356"/>
                <a:gd name="T32" fmla="*/ 3809 w 3761"/>
                <a:gd name="T33" fmla="*/ 791 h 2356"/>
                <a:gd name="T34" fmla="*/ 3773 w 3761"/>
                <a:gd name="T35" fmla="*/ 887 h 2356"/>
                <a:gd name="T36" fmla="*/ 3711 w 3761"/>
                <a:gd name="T37" fmla="*/ 989 h 2356"/>
                <a:gd name="T38" fmla="*/ 3608 w 3761"/>
                <a:gd name="T39" fmla="*/ 1091 h 2356"/>
                <a:gd name="T40" fmla="*/ 3482 w 3761"/>
                <a:gd name="T41" fmla="*/ 1187 h 2356"/>
                <a:gd name="T42" fmla="*/ 3326 w 3761"/>
                <a:gd name="T43" fmla="*/ 1289 h 2356"/>
                <a:gd name="T44" fmla="*/ 3143 w 3761"/>
                <a:gd name="T45" fmla="*/ 1391 h 2356"/>
                <a:gd name="T46" fmla="*/ 2924 w 3761"/>
                <a:gd name="T47" fmla="*/ 1493 h 2356"/>
                <a:gd name="T48" fmla="*/ 2689 w 3761"/>
                <a:gd name="T49" fmla="*/ 1589 h 2356"/>
                <a:gd name="T50" fmla="*/ 2145 w 3761"/>
                <a:gd name="T51" fmla="*/ 1786 h 2356"/>
                <a:gd name="T52" fmla="*/ 1509 w 3761"/>
                <a:gd name="T53" fmla="*/ 1972 h 2356"/>
                <a:gd name="T54" fmla="*/ 785 w 3761"/>
                <a:gd name="T55" fmla="*/ 2158 h 2356"/>
                <a:gd name="T56" fmla="*/ 0 w 3761"/>
                <a:gd name="T57" fmla="*/ 2326 h 2356"/>
                <a:gd name="T58" fmla="*/ 411 w 3761"/>
                <a:gd name="T59" fmla="*/ 2272 h 2356"/>
                <a:gd name="T60" fmla="*/ 1182 w 3761"/>
                <a:gd name="T61" fmla="*/ 2092 h 2356"/>
                <a:gd name="T62" fmla="*/ 1872 w 3761"/>
                <a:gd name="T63" fmla="*/ 1900 h 2356"/>
                <a:gd name="T64" fmla="*/ 2472 w 3761"/>
                <a:gd name="T65" fmla="*/ 1702 h 2356"/>
                <a:gd name="T66" fmla="*/ 2737 w 3761"/>
                <a:gd name="T67" fmla="*/ 1607 h 2356"/>
                <a:gd name="T68" fmla="*/ 2972 w 3761"/>
                <a:gd name="T69" fmla="*/ 1505 h 2356"/>
                <a:gd name="T70" fmla="*/ 3191 w 3761"/>
                <a:gd name="T71" fmla="*/ 1403 h 2356"/>
                <a:gd name="T72" fmla="*/ 3385 w 3761"/>
                <a:gd name="T73" fmla="*/ 1301 h 2356"/>
                <a:gd name="T74" fmla="*/ 3542 w 3761"/>
                <a:gd name="T75" fmla="*/ 1193 h 2356"/>
                <a:gd name="T76" fmla="*/ 3673 w 3761"/>
                <a:gd name="T77" fmla="*/ 1091 h 2356"/>
                <a:gd name="T78" fmla="*/ 3773 w 3761"/>
                <a:gd name="T79" fmla="*/ 989 h 2356"/>
                <a:gd name="T80" fmla="*/ 3839 w 3761"/>
                <a:gd name="T81" fmla="*/ 887 h 2356"/>
                <a:gd name="T82" fmla="*/ 387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14 w 2924"/>
                <a:gd name="T1" fmla="*/ 647 h 1846"/>
                <a:gd name="T2" fmla="*/ 2966 w 2924"/>
                <a:gd name="T3" fmla="*/ 528 h 1846"/>
                <a:gd name="T4" fmla="*/ 2838 w 2924"/>
                <a:gd name="T5" fmla="*/ 414 h 1846"/>
                <a:gd name="T6" fmla="*/ 2639 w 2924"/>
                <a:gd name="T7" fmla="*/ 318 h 1846"/>
                <a:gd name="T8" fmla="*/ 2372 w 2924"/>
                <a:gd name="T9" fmla="*/ 228 h 1846"/>
                <a:gd name="T10" fmla="*/ 2045 w 2924"/>
                <a:gd name="T11" fmla="*/ 150 h 1846"/>
                <a:gd name="T12" fmla="*/ 1658 w 2924"/>
                <a:gd name="T13" fmla="*/ 78 h 1846"/>
                <a:gd name="T14" fmla="*/ 1218 w 2924"/>
                <a:gd name="T15" fmla="*/ 24 h 1846"/>
                <a:gd name="T16" fmla="*/ 714 w 2924"/>
                <a:gd name="T17" fmla="*/ 0 h 1846"/>
                <a:gd name="T18" fmla="*/ 1230 w 2924"/>
                <a:gd name="T19" fmla="*/ 48 h 1846"/>
                <a:gd name="T20" fmla="*/ 1676 w 2924"/>
                <a:gd name="T21" fmla="*/ 108 h 1846"/>
                <a:gd name="T22" fmla="*/ 2069 w 2924"/>
                <a:gd name="T23" fmla="*/ 180 h 1846"/>
                <a:gd name="T24" fmla="*/ 2396 w 2924"/>
                <a:gd name="T25" fmla="*/ 264 h 1846"/>
                <a:gd name="T26" fmla="*/ 2651 w 2924"/>
                <a:gd name="T27" fmla="*/ 360 h 1846"/>
                <a:gd name="T28" fmla="*/ 2838 w 2924"/>
                <a:gd name="T29" fmla="*/ 468 h 1846"/>
                <a:gd name="T30" fmla="*/ 2936 w 2924"/>
                <a:gd name="T31" fmla="*/ 587 h 1846"/>
                <a:gd name="T32" fmla="*/ 2954 w 2924"/>
                <a:gd name="T33" fmla="*/ 713 h 1846"/>
                <a:gd name="T34" fmla="*/ 2930 w 2924"/>
                <a:gd name="T35" fmla="*/ 785 h 1846"/>
                <a:gd name="T36" fmla="*/ 2882 w 2924"/>
                <a:gd name="T37" fmla="*/ 857 h 1846"/>
                <a:gd name="T38" fmla="*/ 2705 w 2924"/>
                <a:gd name="T39" fmla="*/ 1001 h 1846"/>
                <a:gd name="T40" fmla="*/ 2438 w 2924"/>
                <a:gd name="T41" fmla="*/ 1145 h 1846"/>
                <a:gd name="T42" fmla="*/ 2093 w 2924"/>
                <a:gd name="T43" fmla="*/ 1289 h 1846"/>
                <a:gd name="T44" fmla="*/ 1676 w 2924"/>
                <a:gd name="T45" fmla="*/ 1433 h 1846"/>
                <a:gd name="T46" fmla="*/ 1182 w 2924"/>
                <a:gd name="T47" fmla="*/ 1571 h 1846"/>
                <a:gd name="T48" fmla="*/ 624 w 2924"/>
                <a:gd name="T49" fmla="*/ 1702 h 1846"/>
                <a:gd name="T50" fmla="*/ 0 w 2924"/>
                <a:gd name="T51" fmla="*/ 1828 h 1846"/>
                <a:gd name="T52" fmla="*/ 321 w 2924"/>
                <a:gd name="T53" fmla="*/ 1780 h 1846"/>
                <a:gd name="T54" fmla="*/ 927 w 2924"/>
                <a:gd name="T55" fmla="*/ 1648 h 1846"/>
                <a:gd name="T56" fmla="*/ 1457 w 2924"/>
                <a:gd name="T57" fmla="*/ 1511 h 1846"/>
                <a:gd name="T58" fmla="*/ 1931 w 2924"/>
                <a:gd name="T59" fmla="*/ 1367 h 1846"/>
                <a:gd name="T60" fmla="*/ 2324 w 2924"/>
                <a:gd name="T61" fmla="*/ 1223 h 1846"/>
                <a:gd name="T62" fmla="*/ 2639 w 2924"/>
                <a:gd name="T63" fmla="*/ 1079 h 1846"/>
                <a:gd name="T64" fmla="*/ 2864 w 2924"/>
                <a:gd name="T65" fmla="*/ 929 h 1846"/>
                <a:gd name="T66" fmla="*/ 2966 w 2924"/>
                <a:gd name="T67" fmla="*/ 815 h 1846"/>
                <a:gd name="T68" fmla="*/ 3002 w 2924"/>
                <a:gd name="T69" fmla="*/ 743 h 1846"/>
                <a:gd name="T70" fmla="*/ 301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8 w 1488"/>
                <a:gd name="T7" fmla="*/ 186 h 204"/>
                <a:gd name="T8" fmla="*/ 1449 w 1488"/>
                <a:gd name="T9" fmla="*/ 204 h 204"/>
                <a:gd name="T10" fmla="*/ 144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3 w 323"/>
                  <a:gd name="T13" fmla="*/ 18 h 162"/>
                  <a:gd name="T14" fmla="*/ 249 w 323"/>
                  <a:gd name="T15" fmla="*/ 54 h 162"/>
                  <a:gd name="T16" fmla="*/ 297 w 323"/>
                  <a:gd name="T17" fmla="*/ 90 h 162"/>
                  <a:gd name="T18" fmla="*/ 327 w 323"/>
                  <a:gd name="T19" fmla="*/ 114 h 162"/>
                  <a:gd name="T20" fmla="*/ 333 w 323"/>
                  <a:gd name="T21" fmla="*/ 126 h 162"/>
                  <a:gd name="T22" fmla="*/ 333 w 323"/>
                  <a:gd name="T23" fmla="*/ 126 h 162"/>
                  <a:gd name="T24" fmla="*/ 23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6 w 1250"/>
                  <a:gd name="T1" fmla="*/ 641 h 923"/>
                  <a:gd name="T2" fmla="*/ 1206 w 1250"/>
                  <a:gd name="T3" fmla="*/ 473 h 923"/>
                  <a:gd name="T4" fmla="*/ 1176 w 1250"/>
                  <a:gd name="T5" fmla="*/ 384 h 923"/>
                  <a:gd name="T6" fmla="*/ 1152 w 1250"/>
                  <a:gd name="T7" fmla="*/ 288 h 923"/>
                  <a:gd name="T8" fmla="*/ 1083 w 1250"/>
                  <a:gd name="T9" fmla="*/ 174 h 923"/>
                  <a:gd name="T10" fmla="*/ 1011 w 1250"/>
                  <a:gd name="T11" fmla="*/ 96 h 923"/>
                  <a:gd name="T12" fmla="*/ 993 w 1250"/>
                  <a:gd name="T13" fmla="*/ 72 h 923"/>
                  <a:gd name="T14" fmla="*/ 921 w 1250"/>
                  <a:gd name="T15" fmla="*/ 18 h 923"/>
                  <a:gd name="T16" fmla="*/ 849 w 1250"/>
                  <a:gd name="T17" fmla="*/ 6 h 923"/>
                  <a:gd name="T18" fmla="*/ 732 w 1250"/>
                  <a:gd name="T19" fmla="*/ 24 h 923"/>
                  <a:gd name="T20" fmla="*/ 684 w 1250"/>
                  <a:gd name="T21" fmla="*/ 42 h 923"/>
                  <a:gd name="T22" fmla="*/ 588 w 1250"/>
                  <a:gd name="T23" fmla="*/ 120 h 923"/>
                  <a:gd name="T24" fmla="*/ 552 w 1250"/>
                  <a:gd name="T25" fmla="*/ 228 h 923"/>
                  <a:gd name="T26" fmla="*/ 529 w 1250"/>
                  <a:gd name="T27" fmla="*/ 348 h 923"/>
                  <a:gd name="T28" fmla="*/ 441 w 1250"/>
                  <a:gd name="T29" fmla="*/ 479 h 923"/>
                  <a:gd name="T30" fmla="*/ 423 w 1250"/>
                  <a:gd name="T31" fmla="*/ 539 h 923"/>
                  <a:gd name="T32" fmla="*/ 363 w 1250"/>
                  <a:gd name="T33" fmla="*/ 599 h 923"/>
                  <a:gd name="T34" fmla="*/ 315 w 1250"/>
                  <a:gd name="T35" fmla="*/ 629 h 923"/>
                  <a:gd name="T36" fmla="*/ 303 w 1250"/>
                  <a:gd name="T37" fmla="*/ 635 h 923"/>
                  <a:gd name="T38" fmla="*/ 26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50 w 1250"/>
                  <a:gd name="T47" fmla="*/ 869 h 923"/>
                  <a:gd name="T48" fmla="*/ 660 w 1250"/>
                  <a:gd name="T49" fmla="*/ 827 h 923"/>
                  <a:gd name="T50" fmla="*/ 720 w 1250"/>
                  <a:gd name="T51" fmla="*/ 725 h 923"/>
                  <a:gd name="T52" fmla="*/ 714 w 1250"/>
                  <a:gd name="T53" fmla="*/ 611 h 923"/>
                  <a:gd name="T54" fmla="*/ 806 w 1250"/>
                  <a:gd name="T55" fmla="*/ 551 h 923"/>
                  <a:gd name="T56" fmla="*/ 909 w 1250"/>
                  <a:gd name="T57" fmla="*/ 449 h 923"/>
                  <a:gd name="T58" fmla="*/ 939 w 1250"/>
                  <a:gd name="T59" fmla="*/ 414 h 923"/>
                  <a:gd name="T60" fmla="*/ 1005 w 1250"/>
                  <a:gd name="T61" fmla="*/ 318 h 923"/>
                  <a:gd name="T62" fmla="*/ 1053 w 1250"/>
                  <a:gd name="T63" fmla="*/ 336 h 923"/>
                  <a:gd name="T64" fmla="*/ 1158 w 1250"/>
                  <a:gd name="T65" fmla="*/ 617 h 923"/>
                  <a:gd name="T66" fmla="*/ 1152 w 1250"/>
                  <a:gd name="T67" fmla="*/ 689 h 923"/>
                  <a:gd name="T68" fmla="*/ 1188 w 1250"/>
                  <a:gd name="T69" fmla="*/ 749 h 923"/>
                  <a:gd name="T70" fmla="*/ 1242 w 1250"/>
                  <a:gd name="T71" fmla="*/ 713 h 923"/>
                  <a:gd name="T72" fmla="*/ 1278 w 1250"/>
                  <a:gd name="T73" fmla="*/ 749 h 923"/>
                  <a:gd name="T74" fmla="*/ 1290 w 1250"/>
                  <a:gd name="T75" fmla="*/ 743 h 923"/>
                  <a:gd name="T76" fmla="*/ 714 w 1250"/>
                  <a:gd name="T77" fmla="*/ 264 h 923"/>
                  <a:gd name="T78" fmla="*/ 814 w 1250"/>
                  <a:gd name="T79" fmla="*/ 372 h 923"/>
                  <a:gd name="T80" fmla="*/ 788 w 1250"/>
                  <a:gd name="T81" fmla="*/ 443 h 923"/>
                  <a:gd name="T82" fmla="*/ 726 w 1250"/>
                  <a:gd name="T83" fmla="*/ 515 h 923"/>
                  <a:gd name="T84" fmla="*/ 678 w 1250"/>
                  <a:gd name="T85" fmla="*/ 569 h 923"/>
                  <a:gd name="T86" fmla="*/ 636 w 1250"/>
                  <a:gd name="T87" fmla="*/ 593 h 923"/>
                  <a:gd name="T88" fmla="*/ 594 w 1250"/>
                  <a:gd name="T89" fmla="*/ 617 h 923"/>
                  <a:gd name="T90" fmla="*/ 582 w 1250"/>
                  <a:gd name="T91" fmla="*/ 707 h 923"/>
                  <a:gd name="T92" fmla="*/ 363 w 1250"/>
                  <a:gd name="T93" fmla="*/ 755 h 923"/>
                  <a:gd name="T94" fmla="*/ 399 w 1250"/>
                  <a:gd name="T95" fmla="*/ 641 h 923"/>
                  <a:gd name="T96" fmla="*/ 435 w 1250"/>
                  <a:gd name="T97" fmla="*/ 647 h 923"/>
                  <a:gd name="T98" fmla="*/ 453 w 1250"/>
                  <a:gd name="T99" fmla="*/ 617 h 923"/>
                  <a:gd name="T100" fmla="*/ 588 w 1250"/>
                  <a:gd name="T101" fmla="*/ 515 h 923"/>
                  <a:gd name="T102" fmla="*/ 636 w 1250"/>
                  <a:gd name="T103" fmla="*/ 473 h 923"/>
                  <a:gd name="T104" fmla="*/ 660 w 1250"/>
                  <a:gd name="T105" fmla="*/ 396 h 923"/>
                  <a:gd name="T106" fmla="*/ 660 w 1250"/>
                  <a:gd name="T107" fmla="*/ 378 h 923"/>
                  <a:gd name="T108" fmla="*/ 684 w 1250"/>
                  <a:gd name="T109" fmla="*/ 270 h 923"/>
                  <a:gd name="T110" fmla="*/ 702 w 1250"/>
                  <a:gd name="T111" fmla="*/ 192 h 923"/>
                  <a:gd name="T112" fmla="*/ 714 w 1250"/>
                  <a:gd name="T113" fmla="*/ 264 h 923"/>
                  <a:gd name="T114" fmla="*/ 552 w 1250"/>
                  <a:gd name="T115" fmla="*/ 455 h 923"/>
                  <a:gd name="T116" fmla="*/ 65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8 w 72"/>
                  <a:gd name="T3" fmla="*/ 24 h 54"/>
                  <a:gd name="T4" fmla="*/ 70 w 72"/>
                  <a:gd name="T5" fmla="*/ 12 h 54"/>
                  <a:gd name="T6" fmla="*/ 76 w 72"/>
                  <a:gd name="T7" fmla="*/ 6 h 54"/>
                  <a:gd name="T8" fmla="*/ 82 w 72"/>
                  <a:gd name="T9" fmla="*/ 0 h 54"/>
                  <a:gd name="T10" fmla="*/ 5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7 w 287"/>
                  <a:gd name="T1" fmla="*/ 0 h 84"/>
                  <a:gd name="T2" fmla="*/ 0 w 287"/>
                  <a:gd name="T3" fmla="*/ 84 h 84"/>
                  <a:gd name="T4" fmla="*/ 178 w 287"/>
                  <a:gd name="T5" fmla="*/ 36 h 84"/>
                  <a:gd name="T6" fmla="*/ 114 w 287"/>
                  <a:gd name="T7" fmla="*/ 60 h 84"/>
                  <a:gd name="T8" fmla="*/ 286 w 287"/>
                  <a:gd name="T9" fmla="*/ 18 h 84"/>
                  <a:gd name="T10" fmla="*/ 297 w 287"/>
                  <a:gd name="T11" fmla="*/ 0 h 84"/>
                  <a:gd name="T12" fmla="*/ 29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DEAC-B9DF-4C3D-A885-CA78AD62F1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43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E132-B6F3-42CE-8453-448351B579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382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53EE-3791-416C-B3E9-28B0E85408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83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1082-5FFE-491D-9A1B-A60D67242B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00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8D86-D20A-46E0-A27A-8B72640913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82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283B-F710-49D1-932A-4250386295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679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2DCBF-6EFB-4D28-B82F-2B4C3EC70B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711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A35B2-2000-447D-B5A7-599FD460CC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E0B80-3241-4131-A0E7-FB4CB55C980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55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E0B80-3241-4131-A0E7-FB4CB55C980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80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E0B80-3241-4131-A0E7-FB4CB55C980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75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E0B80-3241-4131-A0E7-FB4CB55C980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475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E0B80-3241-4131-A0E7-FB4CB55C980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72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3 w 3934"/>
                <a:gd name="T3" fmla="*/ 1331 h 1505"/>
                <a:gd name="T4" fmla="*/ 1245 w 3934"/>
                <a:gd name="T5" fmla="*/ 1157 h 1505"/>
                <a:gd name="T6" fmla="*/ 1768 w 3934"/>
                <a:gd name="T7" fmla="*/ 977 h 1505"/>
                <a:gd name="T8" fmla="*/ 2274 w 3934"/>
                <a:gd name="T9" fmla="*/ 792 h 1505"/>
                <a:gd name="T10" fmla="*/ 2520 w 3934"/>
                <a:gd name="T11" fmla="*/ 696 h 1505"/>
                <a:gd name="T12" fmla="*/ 2754 w 3934"/>
                <a:gd name="T13" fmla="*/ 606 h 1505"/>
                <a:gd name="T14" fmla="*/ 2990 w 3934"/>
                <a:gd name="T15" fmla="*/ 510 h 1505"/>
                <a:gd name="T16" fmla="*/ 3219 w 3934"/>
                <a:gd name="T17" fmla="*/ 420 h 1505"/>
                <a:gd name="T18" fmla="*/ 3428 w 3934"/>
                <a:gd name="T19" fmla="*/ 324 h 1505"/>
                <a:gd name="T20" fmla="*/ 3639 w 3934"/>
                <a:gd name="T21" fmla="*/ 234 h 1505"/>
                <a:gd name="T22" fmla="*/ 3843 w 3934"/>
                <a:gd name="T23" fmla="*/ 138 h 1505"/>
                <a:gd name="T24" fmla="*/ 4030 w 3934"/>
                <a:gd name="T25" fmla="*/ 48 h 1505"/>
                <a:gd name="T26" fmla="*/ 4030 w 3934"/>
                <a:gd name="T27" fmla="*/ 0 h 1505"/>
                <a:gd name="T28" fmla="*/ 3836 w 3934"/>
                <a:gd name="T29" fmla="*/ 96 h 1505"/>
                <a:gd name="T30" fmla="*/ 3627 w 3934"/>
                <a:gd name="T31" fmla="*/ 192 h 1505"/>
                <a:gd name="T32" fmla="*/ 3410 w 3934"/>
                <a:gd name="T33" fmla="*/ 288 h 1505"/>
                <a:gd name="T34" fmla="*/ 3195 w 3934"/>
                <a:gd name="T35" fmla="*/ 384 h 1505"/>
                <a:gd name="T36" fmla="*/ 2960 w 3934"/>
                <a:gd name="T37" fmla="*/ 480 h 1505"/>
                <a:gd name="T38" fmla="*/ 2718 w 3934"/>
                <a:gd name="T39" fmla="*/ 576 h 1505"/>
                <a:gd name="T40" fmla="*/ 2465 w 3934"/>
                <a:gd name="T41" fmla="*/ 672 h 1505"/>
                <a:gd name="T42" fmla="*/ 2220 w 3934"/>
                <a:gd name="T43" fmla="*/ 768 h 1505"/>
                <a:gd name="T44" fmla="*/ 1955 w 3934"/>
                <a:gd name="T45" fmla="*/ 864 h 1505"/>
                <a:gd name="T46" fmla="*/ 1690 w 3934"/>
                <a:gd name="T47" fmla="*/ 960 h 1505"/>
                <a:gd name="T48" fmla="*/ 1136 w 3934"/>
                <a:gd name="T49" fmla="*/ 1145 h 1505"/>
                <a:gd name="T50" fmla="*/ 57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6 w 1728"/>
                <a:gd name="T3" fmla="*/ 527 h 689"/>
                <a:gd name="T4" fmla="*/ 987 w 1728"/>
                <a:gd name="T5" fmla="*/ 365 h 689"/>
                <a:gd name="T6" fmla="*/ 1184 w 1728"/>
                <a:gd name="T7" fmla="*/ 287 h 689"/>
                <a:gd name="T8" fmla="*/ 1389 w 1728"/>
                <a:gd name="T9" fmla="*/ 203 h 689"/>
                <a:gd name="T10" fmla="*/ 1587 w 1728"/>
                <a:gd name="T11" fmla="*/ 126 h 689"/>
                <a:gd name="T12" fmla="*/ 1768 w 1728"/>
                <a:gd name="T13" fmla="*/ 48 h 689"/>
                <a:gd name="T14" fmla="*/ 1768 w 1728"/>
                <a:gd name="T15" fmla="*/ 0 h 689"/>
                <a:gd name="T16" fmla="*/ 1564 w 1728"/>
                <a:gd name="T17" fmla="*/ 84 h 689"/>
                <a:gd name="T18" fmla="*/ 1359 w 1728"/>
                <a:gd name="T19" fmla="*/ 167 h 689"/>
                <a:gd name="T20" fmla="*/ 1142 w 1728"/>
                <a:gd name="T21" fmla="*/ 257 h 689"/>
                <a:gd name="T22" fmla="*/ 927 w 1728"/>
                <a:gd name="T23" fmla="*/ 341 h 689"/>
                <a:gd name="T24" fmla="*/ 462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97 w 5561"/>
                <a:gd name="T1" fmla="*/ 929 h 3447"/>
                <a:gd name="T2" fmla="*/ 5673 w 5561"/>
                <a:gd name="T3" fmla="*/ 773 h 3447"/>
                <a:gd name="T4" fmla="*/ 5589 w 5561"/>
                <a:gd name="T5" fmla="*/ 629 h 3447"/>
                <a:gd name="T6" fmla="*/ 5458 w 5561"/>
                <a:gd name="T7" fmla="*/ 492 h 3447"/>
                <a:gd name="T8" fmla="*/ 5276 w 5561"/>
                <a:gd name="T9" fmla="*/ 366 h 3447"/>
                <a:gd name="T10" fmla="*/ 5041 w 5561"/>
                <a:gd name="T11" fmla="*/ 252 h 3447"/>
                <a:gd name="T12" fmla="*/ 4765 w 5561"/>
                <a:gd name="T13" fmla="*/ 144 h 3447"/>
                <a:gd name="T14" fmla="*/ 4447 w 5561"/>
                <a:gd name="T15" fmla="*/ 48 h 3447"/>
                <a:gd name="T16" fmla="*/ 4096 w 5561"/>
                <a:gd name="T17" fmla="*/ 0 h 3447"/>
                <a:gd name="T18" fmla="*/ 4466 w 5561"/>
                <a:gd name="T19" fmla="*/ 90 h 3447"/>
                <a:gd name="T20" fmla="*/ 4784 w 5561"/>
                <a:gd name="T21" fmla="*/ 192 h 3447"/>
                <a:gd name="T22" fmla="*/ 5053 w 5561"/>
                <a:gd name="T23" fmla="*/ 306 h 3447"/>
                <a:gd name="T24" fmla="*/ 5276 w 5561"/>
                <a:gd name="T25" fmla="*/ 426 h 3447"/>
                <a:gd name="T26" fmla="*/ 5445 w 5561"/>
                <a:gd name="T27" fmla="*/ 557 h 3447"/>
                <a:gd name="T28" fmla="*/ 5565 w 5561"/>
                <a:gd name="T29" fmla="*/ 701 h 3447"/>
                <a:gd name="T30" fmla="*/ 5625 w 5561"/>
                <a:gd name="T31" fmla="*/ 851 h 3447"/>
                <a:gd name="T32" fmla="*/ 5625 w 5561"/>
                <a:gd name="T33" fmla="*/ 1013 h 3447"/>
                <a:gd name="T34" fmla="*/ 5577 w 5561"/>
                <a:gd name="T35" fmla="*/ 1163 h 3447"/>
                <a:gd name="T36" fmla="*/ 5477 w 5561"/>
                <a:gd name="T37" fmla="*/ 1319 h 3447"/>
                <a:gd name="T38" fmla="*/ 5330 w 5561"/>
                <a:gd name="T39" fmla="*/ 1475 h 3447"/>
                <a:gd name="T40" fmla="*/ 5141 w 5561"/>
                <a:gd name="T41" fmla="*/ 1630 h 3447"/>
                <a:gd name="T42" fmla="*/ 4909 w 5561"/>
                <a:gd name="T43" fmla="*/ 1786 h 3447"/>
                <a:gd name="T44" fmla="*/ 4638 w 5561"/>
                <a:gd name="T45" fmla="*/ 1948 h 3447"/>
                <a:gd name="T46" fmla="*/ 4319 w 5561"/>
                <a:gd name="T47" fmla="*/ 2104 h 3447"/>
                <a:gd name="T48" fmla="*/ 3971 w 5561"/>
                <a:gd name="T49" fmla="*/ 2260 h 3447"/>
                <a:gd name="T50" fmla="*/ 3586 w 5561"/>
                <a:gd name="T51" fmla="*/ 2416 h 3447"/>
                <a:gd name="T52" fmla="*/ 3162 w 5561"/>
                <a:gd name="T53" fmla="*/ 2566 h 3447"/>
                <a:gd name="T54" fmla="*/ 2707 w 5561"/>
                <a:gd name="T55" fmla="*/ 2715 h 3447"/>
                <a:gd name="T56" fmla="*/ 2220 w 5561"/>
                <a:gd name="T57" fmla="*/ 2865 h 3447"/>
                <a:gd name="T58" fmla="*/ 1702 w 5561"/>
                <a:gd name="T59" fmla="*/ 3009 h 3447"/>
                <a:gd name="T60" fmla="*/ 1165 w 5561"/>
                <a:gd name="T61" fmla="*/ 3147 h 3447"/>
                <a:gd name="T62" fmla="*/ 596 w 5561"/>
                <a:gd name="T63" fmla="*/ 3279 h 3447"/>
                <a:gd name="T64" fmla="*/ 0 w 5561"/>
                <a:gd name="T65" fmla="*/ 3447 h 3447"/>
                <a:gd name="T66" fmla="*/ 891 w 5561"/>
                <a:gd name="T67" fmla="*/ 3249 h 3447"/>
                <a:gd name="T68" fmla="*/ 1449 w 5561"/>
                <a:gd name="T69" fmla="*/ 3105 h 3447"/>
                <a:gd name="T70" fmla="*/ 1985 w 5561"/>
                <a:gd name="T71" fmla="*/ 2961 h 3447"/>
                <a:gd name="T72" fmla="*/ 2495 w 5561"/>
                <a:gd name="T73" fmla="*/ 2817 h 3447"/>
                <a:gd name="T74" fmla="*/ 2972 w 5561"/>
                <a:gd name="T75" fmla="*/ 2668 h 3447"/>
                <a:gd name="T76" fmla="*/ 3410 w 5561"/>
                <a:gd name="T77" fmla="*/ 2512 h 3447"/>
                <a:gd name="T78" fmla="*/ 3824 w 5561"/>
                <a:gd name="T79" fmla="*/ 2356 h 3447"/>
                <a:gd name="T80" fmla="*/ 4200 w 5561"/>
                <a:gd name="T81" fmla="*/ 2200 h 3447"/>
                <a:gd name="T82" fmla="*/ 4537 w 5561"/>
                <a:gd name="T83" fmla="*/ 2038 h 3447"/>
                <a:gd name="T84" fmla="*/ 4836 w 5561"/>
                <a:gd name="T85" fmla="*/ 1876 h 3447"/>
                <a:gd name="T86" fmla="*/ 5090 w 5561"/>
                <a:gd name="T87" fmla="*/ 1720 h 3447"/>
                <a:gd name="T88" fmla="*/ 5306 w 5561"/>
                <a:gd name="T89" fmla="*/ 1559 h 3447"/>
                <a:gd name="T90" fmla="*/ 5471 w 5561"/>
                <a:gd name="T91" fmla="*/ 1397 h 3447"/>
                <a:gd name="T92" fmla="*/ 5595 w 5561"/>
                <a:gd name="T93" fmla="*/ 1241 h 3447"/>
                <a:gd name="T94" fmla="*/ 5673 w 5561"/>
                <a:gd name="T95" fmla="*/ 1085 h 3447"/>
                <a:gd name="T96" fmla="*/ 5691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84 w 5740"/>
                <a:gd name="T1" fmla="*/ 0 h 2098"/>
                <a:gd name="T2" fmla="*/ 5782 w 5740"/>
                <a:gd name="T3" fmla="*/ 72 h 2098"/>
                <a:gd name="T4" fmla="*/ 5678 w 5740"/>
                <a:gd name="T5" fmla="*/ 138 h 2098"/>
                <a:gd name="T6" fmla="*/ 5559 w 5740"/>
                <a:gd name="T7" fmla="*/ 210 h 2098"/>
                <a:gd name="T8" fmla="*/ 5440 w 5740"/>
                <a:gd name="T9" fmla="*/ 276 h 2098"/>
                <a:gd name="T10" fmla="*/ 5180 w 5740"/>
                <a:gd name="T11" fmla="*/ 414 h 2098"/>
                <a:gd name="T12" fmla="*/ 4897 w 5740"/>
                <a:gd name="T13" fmla="*/ 552 h 2098"/>
                <a:gd name="T14" fmla="*/ 4590 w 5740"/>
                <a:gd name="T15" fmla="*/ 690 h 2098"/>
                <a:gd name="T16" fmla="*/ 4266 w 5740"/>
                <a:gd name="T17" fmla="*/ 827 h 2098"/>
                <a:gd name="T18" fmla="*/ 3923 w 5740"/>
                <a:gd name="T19" fmla="*/ 959 h 2098"/>
                <a:gd name="T20" fmla="*/ 3556 w 5740"/>
                <a:gd name="T21" fmla="*/ 1091 h 2098"/>
                <a:gd name="T22" fmla="*/ 3171 w 5740"/>
                <a:gd name="T23" fmla="*/ 1223 h 2098"/>
                <a:gd name="T24" fmla="*/ 2767 w 5740"/>
                <a:gd name="T25" fmla="*/ 1355 h 2098"/>
                <a:gd name="T26" fmla="*/ 2340 w 5740"/>
                <a:gd name="T27" fmla="*/ 1481 h 2098"/>
                <a:gd name="T28" fmla="*/ 1908 w 5740"/>
                <a:gd name="T29" fmla="*/ 1601 h 2098"/>
                <a:gd name="T30" fmla="*/ 1452 w 5740"/>
                <a:gd name="T31" fmla="*/ 1721 h 2098"/>
                <a:gd name="T32" fmla="*/ 981 w 5740"/>
                <a:gd name="T33" fmla="*/ 1834 h 2098"/>
                <a:gd name="T34" fmla="*/ 50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3 w 5740"/>
                <a:gd name="T41" fmla="*/ 1990 h 2098"/>
                <a:gd name="T42" fmla="*/ 975 w 5740"/>
                <a:gd name="T43" fmla="*/ 1882 h 2098"/>
                <a:gd name="T44" fmla="*/ 1437 w 5740"/>
                <a:gd name="T45" fmla="*/ 1763 h 2098"/>
                <a:gd name="T46" fmla="*/ 1890 w 5740"/>
                <a:gd name="T47" fmla="*/ 1649 h 2098"/>
                <a:gd name="T48" fmla="*/ 2322 w 5740"/>
                <a:gd name="T49" fmla="*/ 1523 h 2098"/>
                <a:gd name="T50" fmla="*/ 2747 w 5740"/>
                <a:gd name="T51" fmla="*/ 1397 h 2098"/>
                <a:gd name="T52" fmla="*/ 3147 w 5740"/>
                <a:gd name="T53" fmla="*/ 1271 h 2098"/>
                <a:gd name="T54" fmla="*/ 3532 w 5740"/>
                <a:gd name="T55" fmla="*/ 1139 h 2098"/>
                <a:gd name="T56" fmla="*/ 3899 w 5740"/>
                <a:gd name="T57" fmla="*/ 1007 h 2098"/>
                <a:gd name="T58" fmla="*/ 4242 w 5740"/>
                <a:gd name="T59" fmla="*/ 875 h 2098"/>
                <a:gd name="T60" fmla="*/ 4572 w 5740"/>
                <a:gd name="T61" fmla="*/ 737 h 2098"/>
                <a:gd name="T62" fmla="*/ 4879 w 5740"/>
                <a:gd name="T63" fmla="*/ 600 h 2098"/>
                <a:gd name="T64" fmla="*/ 5168 w 5740"/>
                <a:gd name="T65" fmla="*/ 462 h 2098"/>
                <a:gd name="T66" fmla="*/ 5428 w 5740"/>
                <a:gd name="T67" fmla="*/ 324 h 2098"/>
                <a:gd name="T68" fmla="*/ 5672 w 5740"/>
                <a:gd name="T69" fmla="*/ 186 h 2098"/>
                <a:gd name="T70" fmla="*/ 5884 w 5740"/>
                <a:gd name="T71" fmla="*/ 48 h 2098"/>
                <a:gd name="T72" fmla="*/ 5884 w 5740"/>
                <a:gd name="T73" fmla="*/ 0 h 2098"/>
                <a:gd name="T74" fmla="*/ 588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3 w 1955"/>
                <a:gd name="T1" fmla="*/ 485 h 1265"/>
                <a:gd name="T2" fmla="*/ 1949 w 1955"/>
                <a:gd name="T3" fmla="*/ 390 h 1265"/>
                <a:gd name="T4" fmla="*/ 1813 w 1955"/>
                <a:gd name="T5" fmla="*/ 306 h 1265"/>
                <a:gd name="T6" fmla="*/ 1619 w 1955"/>
                <a:gd name="T7" fmla="*/ 228 h 1265"/>
                <a:gd name="T8" fmla="*/ 1359 w 1955"/>
                <a:gd name="T9" fmla="*/ 162 h 1265"/>
                <a:gd name="T10" fmla="*/ 1034 w 1955"/>
                <a:gd name="T11" fmla="*/ 102 h 1265"/>
                <a:gd name="T12" fmla="*/ 662 w 1955"/>
                <a:gd name="T13" fmla="*/ 54 h 1265"/>
                <a:gd name="T14" fmla="*/ 235 w 1955"/>
                <a:gd name="T15" fmla="*/ 18 h 1265"/>
                <a:gd name="T16" fmla="*/ 0 w 1955"/>
                <a:gd name="T17" fmla="*/ 12 h 1265"/>
                <a:gd name="T18" fmla="*/ 439 w 1955"/>
                <a:gd name="T19" fmla="*/ 48 h 1265"/>
                <a:gd name="T20" fmla="*/ 836 w 1955"/>
                <a:gd name="T21" fmla="*/ 90 h 1265"/>
                <a:gd name="T22" fmla="*/ 1180 w 1955"/>
                <a:gd name="T23" fmla="*/ 144 h 1265"/>
                <a:gd name="T24" fmla="*/ 1455 w 1955"/>
                <a:gd name="T25" fmla="*/ 204 h 1265"/>
                <a:gd name="T26" fmla="*/ 1678 w 1955"/>
                <a:gd name="T27" fmla="*/ 276 h 1265"/>
                <a:gd name="T28" fmla="*/ 1842 w 1955"/>
                <a:gd name="T29" fmla="*/ 360 h 1265"/>
                <a:gd name="T30" fmla="*/ 1931 w 1955"/>
                <a:gd name="T31" fmla="*/ 443 h 1265"/>
                <a:gd name="T32" fmla="*/ 1949 w 1955"/>
                <a:gd name="T33" fmla="*/ 539 h 1265"/>
                <a:gd name="T34" fmla="*/ 1902 w 1955"/>
                <a:gd name="T35" fmla="*/ 629 h 1265"/>
                <a:gd name="T36" fmla="*/ 1786 w 1955"/>
                <a:gd name="T37" fmla="*/ 719 h 1265"/>
                <a:gd name="T38" fmla="*/ 1619 w 1955"/>
                <a:gd name="T39" fmla="*/ 809 h 1265"/>
                <a:gd name="T40" fmla="*/ 1389 w 1955"/>
                <a:gd name="T41" fmla="*/ 899 h 1265"/>
                <a:gd name="T42" fmla="*/ 1112 w 1955"/>
                <a:gd name="T43" fmla="*/ 989 h 1265"/>
                <a:gd name="T44" fmla="*/ 781 w 1955"/>
                <a:gd name="T45" fmla="*/ 1073 h 1265"/>
                <a:gd name="T46" fmla="*/ 415 w 1955"/>
                <a:gd name="T47" fmla="*/ 1157 h 1265"/>
                <a:gd name="T48" fmla="*/ 0 w 1955"/>
                <a:gd name="T49" fmla="*/ 1241 h 1265"/>
                <a:gd name="T50" fmla="*/ 223 w 1955"/>
                <a:gd name="T51" fmla="*/ 1223 h 1265"/>
                <a:gd name="T52" fmla="*/ 626 w 1955"/>
                <a:gd name="T53" fmla="*/ 1139 h 1265"/>
                <a:gd name="T54" fmla="*/ 981 w 1955"/>
                <a:gd name="T55" fmla="*/ 1049 h 1265"/>
                <a:gd name="T56" fmla="*/ 1294 w 1955"/>
                <a:gd name="T57" fmla="*/ 959 h 1265"/>
                <a:gd name="T58" fmla="*/ 1553 w 1955"/>
                <a:gd name="T59" fmla="*/ 863 h 1265"/>
                <a:gd name="T60" fmla="*/ 1756 w 1955"/>
                <a:gd name="T61" fmla="*/ 767 h 1265"/>
                <a:gd name="T62" fmla="*/ 1908 w 1955"/>
                <a:gd name="T63" fmla="*/ 677 h 1265"/>
                <a:gd name="T64" fmla="*/ 1985 w 1955"/>
                <a:gd name="T65" fmla="*/ 581 h 1265"/>
                <a:gd name="T66" fmla="*/ 200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14 w 4694"/>
                <a:gd name="T1" fmla="*/ 797 h 2901"/>
                <a:gd name="T2" fmla="*/ 4784 w 4694"/>
                <a:gd name="T3" fmla="*/ 665 h 2901"/>
                <a:gd name="T4" fmla="*/ 4706 w 4694"/>
                <a:gd name="T5" fmla="*/ 540 h 2901"/>
                <a:gd name="T6" fmla="*/ 4580 w 4694"/>
                <a:gd name="T7" fmla="*/ 426 h 2901"/>
                <a:gd name="T8" fmla="*/ 4411 w 4694"/>
                <a:gd name="T9" fmla="*/ 312 h 2901"/>
                <a:gd name="T10" fmla="*/ 4188 w 4694"/>
                <a:gd name="T11" fmla="*/ 216 h 2901"/>
                <a:gd name="T12" fmla="*/ 3930 w 4694"/>
                <a:gd name="T13" fmla="*/ 120 h 2901"/>
                <a:gd name="T14" fmla="*/ 3630 w 4694"/>
                <a:gd name="T15" fmla="*/ 36 h 2901"/>
                <a:gd name="T16" fmla="*/ 3285 w 4694"/>
                <a:gd name="T17" fmla="*/ 0 h 2901"/>
                <a:gd name="T18" fmla="*/ 3630 w 4694"/>
                <a:gd name="T19" fmla="*/ 78 h 2901"/>
                <a:gd name="T20" fmla="*/ 3930 w 4694"/>
                <a:gd name="T21" fmla="*/ 162 h 2901"/>
                <a:gd name="T22" fmla="*/ 4188 w 4694"/>
                <a:gd name="T23" fmla="*/ 258 h 2901"/>
                <a:gd name="T24" fmla="*/ 4399 w 4694"/>
                <a:gd name="T25" fmla="*/ 366 h 2901"/>
                <a:gd name="T26" fmla="*/ 4556 w 4694"/>
                <a:gd name="T27" fmla="*/ 480 h 2901"/>
                <a:gd name="T28" fmla="*/ 4670 w 4694"/>
                <a:gd name="T29" fmla="*/ 605 h 2901"/>
                <a:gd name="T30" fmla="*/ 4730 w 4694"/>
                <a:gd name="T31" fmla="*/ 737 h 2901"/>
                <a:gd name="T32" fmla="*/ 4730 w 4694"/>
                <a:gd name="T33" fmla="*/ 875 h 2901"/>
                <a:gd name="T34" fmla="*/ 4688 w 4694"/>
                <a:gd name="T35" fmla="*/ 1001 h 2901"/>
                <a:gd name="T36" fmla="*/ 4606 w 4694"/>
                <a:gd name="T37" fmla="*/ 1127 h 2901"/>
                <a:gd name="T38" fmla="*/ 4483 w 4694"/>
                <a:gd name="T39" fmla="*/ 1259 h 2901"/>
                <a:gd name="T40" fmla="*/ 4326 w 4694"/>
                <a:gd name="T41" fmla="*/ 1385 h 2901"/>
                <a:gd name="T42" fmla="*/ 4128 w 4694"/>
                <a:gd name="T43" fmla="*/ 1517 h 2901"/>
                <a:gd name="T44" fmla="*/ 3899 w 4694"/>
                <a:gd name="T45" fmla="*/ 1648 h 2901"/>
                <a:gd name="T46" fmla="*/ 3637 w 4694"/>
                <a:gd name="T47" fmla="*/ 1774 h 2901"/>
                <a:gd name="T48" fmla="*/ 3344 w 4694"/>
                <a:gd name="T49" fmla="*/ 1906 h 2901"/>
                <a:gd name="T50" fmla="*/ 3018 w 4694"/>
                <a:gd name="T51" fmla="*/ 2032 h 2901"/>
                <a:gd name="T52" fmla="*/ 2659 w 4694"/>
                <a:gd name="T53" fmla="*/ 2164 h 2901"/>
                <a:gd name="T54" fmla="*/ 2280 w 4694"/>
                <a:gd name="T55" fmla="*/ 2284 h 2901"/>
                <a:gd name="T56" fmla="*/ 1872 w 4694"/>
                <a:gd name="T57" fmla="*/ 2410 h 2901"/>
                <a:gd name="T58" fmla="*/ 1436 w 4694"/>
                <a:gd name="T59" fmla="*/ 2530 h 2901"/>
                <a:gd name="T60" fmla="*/ 500 w 4694"/>
                <a:gd name="T61" fmla="*/ 2757 h 2901"/>
                <a:gd name="T62" fmla="*/ 0 w 4694"/>
                <a:gd name="T63" fmla="*/ 2901 h 2901"/>
                <a:gd name="T64" fmla="*/ 993 w 4694"/>
                <a:gd name="T65" fmla="*/ 2674 h 2901"/>
                <a:gd name="T66" fmla="*/ 1678 w 4694"/>
                <a:gd name="T67" fmla="*/ 2494 h 2901"/>
                <a:gd name="T68" fmla="*/ 2113 w 4694"/>
                <a:gd name="T69" fmla="*/ 2374 h 2901"/>
                <a:gd name="T70" fmla="*/ 2515 w 4694"/>
                <a:gd name="T71" fmla="*/ 2248 h 2901"/>
                <a:gd name="T72" fmla="*/ 2888 w 4694"/>
                <a:gd name="T73" fmla="*/ 2116 h 2901"/>
                <a:gd name="T74" fmla="*/ 3231 w 4694"/>
                <a:gd name="T75" fmla="*/ 1984 h 2901"/>
                <a:gd name="T76" fmla="*/ 3550 w 4694"/>
                <a:gd name="T77" fmla="*/ 1858 h 2901"/>
                <a:gd name="T78" fmla="*/ 3833 w 4694"/>
                <a:gd name="T79" fmla="*/ 1720 h 2901"/>
                <a:gd name="T80" fmla="*/ 4086 w 4694"/>
                <a:gd name="T81" fmla="*/ 1589 h 2901"/>
                <a:gd name="T82" fmla="*/ 4300 w 4694"/>
                <a:gd name="T83" fmla="*/ 1457 h 2901"/>
                <a:gd name="T84" fmla="*/ 4483 w 4694"/>
                <a:gd name="T85" fmla="*/ 1325 h 2901"/>
                <a:gd name="T86" fmla="*/ 4625 w 4694"/>
                <a:gd name="T87" fmla="*/ 1193 h 2901"/>
                <a:gd name="T88" fmla="*/ 4730 w 4694"/>
                <a:gd name="T89" fmla="*/ 1061 h 2901"/>
                <a:gd name="T90" fmla="*/ 4790 w 4694"/>
                <a:gd name="T91" fmla="*/ 935 h 2901"/>
                <a:gd name="T92" fmla="*/ 480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57 w 3761"/>
                <a:gd name="T1" fmla="*/ 719 h 2356"/>
                <a:gd name="T2" fmla="*/ 3827 w 3761"/>
                <a:gd name="T3" fmla="*/ 599 h 2356"/>
                <a:gd name="T4" fmla="*/ 3749 w 3761"/>
                <a:gd name="T5" fmla="*/ 486 h 2356"/>
                <a:gd name="T6" fmla="*/ 3610 w 3761"/>
                <a:gd name="T7" fmla="*/ 378 h 2356"/>
                <a:gd name="T8" fmla="*/ 3436 w 3761"/>
                <a:gd name="T9" fmla="*/ 282 h 2356"/>
                <a:gd name="T10" fmla="*/ 3207 w 3761"/>
                <a:gd name="T11" fmla="*/ 192 h 2356"/>
                <a:gd name="T12" fmla="*/ 2936 w 3761"/>
                <a:gd name="T13" fmla="*/ 108 h 2356"/>
                <a:gd name="T14" fmla="*/ 2623 w 3761"/>
                <a:gd name="T15" fmla="*/ 36 h 2356"/>
                <a:gd name="T16" fmla="*/ 2286 w 3761"/>
                <a:gd name="T17" fmla="*/ 0 h 2356"/>
                <a:gd name="T18" fmla="*/ 2641 w 3761"/>
                <a:gd name="T19" fmla="*/ 72 h 2356"/>
                <a:gd name="T20" fmla="*/ 2948 w 3761"/>
                <a:gd name="T21" fmla="*/ 150 h 2356"/>
                <a:gd name="T22" fmla="*/ 3219 w 3761"/>
                <a:gd name="T23" fmla="*/ 234 h 2356"/>
                <a:gd name="T24" fmla="*/ 3436 w 3761"/>
                <a:gd name="T25" fmla="*/ 330 h 2356"/>
                <a:gd name="T26" fmla="*/ 3604 w 3761"/>
                <a:gd name="T27" fmla="*/ 432 h 2356"/>
                <a:gd name="T28" fmla="*/ 3719 w 3761"/>
                <a:gd name="T29" fmla="*/ 545 h 2356"/>
                <a:gd name="T30" fmla="*/ 3779 w 3761"/>
                <a:gd name="T31" fmla="*/ 665 h 2356"/>
                <a:gd name="T32" fmla="*/ 3785 w 3761"/>
                <a:gd name="T33" fmla="*/ 791 h 2356"/>
                <a:gd name="T34" fmla="*/ 3749 w 3761"/>
                <a:gd name="T35" fmla="*/ 887 h 2356"/>
                <a:gd name="T36" fmla="*/ 3687 w 3761"/>
                <a:gd name="T37" fmla="*/ 989 h 2356"/>
                <a:gd name="T38" fmla="*/ 3586 w 3761"/>
                <a:gd name="T39" fmla="*/ 1091 h 2356"/>
                <a:gd name="T40" fmla="*/ 3460 w 3761"/>
                <a:gd name="T41" fmla="*/ 1187 h 2356"/>
                <a:gd name="T42" fmla="*/ 3304 w 3761"/>
                <a:gd name="T43" fmla="*/ 1289 h 2356"/>
                <a:gd name="T44" fmla="*/ 3123 w 3761"/>
                <a:gd name="T45" fmla="*/ 1391 h 2356"/>
                <a:gd name="T46" fmla="*/ 2906 w 3761"/>
                <a:gd name="T47" fmla="*/ 1493 h 2356"/>
                <a:gd name="T48" fmla="*/ 2671 w 3761"/>
                <a:gd name="T49" fmla="*/ 1589 h 2356"/>
                <a:gd name="T50" fmla="*/ 2131 w 3761"/>
                <a:gd name="T51" fmla="*/ 1786 h 2356"/>
                <a:gd name="T52" fmla="*/ 1499 w 3761"/>
                <a:gd name="T53" fmla="*/ 1972 h 2356"/>
                <a:gd name="T54" fmla="*/ 781 w 3761"/>
                <a:gd name="T55" fmla="*/ 2158 h 2356"/>
                <a:gd name="T56" fmla="*/ 0 w 3761"/>
                <a:gd name="T57" fmla="*/ 2326 h 2356"/>
                <a:gd name="T58" fmla="*/ 409 w 3761"/>
                <a:gd name="T59" fmla="*/ 2272 h 2356"/>
                <a:gd name="T60" fmla="*/ 1174 w 3761"/>
                <a:gd name="T61" fmla="*/ 2092 h 2356"/>
                <a:gd name="T62" fmla="*/ 1860 w 3761"/>
                <a:gd name="T63" fmla="*/ 1900 h 2356"/>
                <a:gd name="T64" fmla="*/ 2456 w 3761"/>
                <a:gd name="T65" fmla="*/ 1702 h 2356"/>
                <a:gd name="T66" fmla="*/ 2719 w 3761"/>
                <a:gd name="T67" fmla="*/ 1607 h 2356"/>
                <a:gd name="T68" fmla="*/ 2954 w 3761"/>
                <a:gd name="T69" fmla="*/ 1505 h 2356"/>
                <a:gd name="T70" fmla="*/ 3171 w 3761"/>
                <a:gd name="T71" fmla="*/ 1403 h 2356"/>
                <a:gd name="T72" fmla="*/ 3363 w 3761"/>
                <a:gd name="T73" fmla="*/ 1301 h 2356"/>
                <a:gd name="T74" fmla="*/ 3520 w 3761"/>
                <a:gd name="T75" fmla="*/ 1193 h 2356"/>
                <a:gd name="T76" fmla="*/ 3649 w 3761"/>
                <a:gd name="T77" fmla="*/ 1091 h 2356"/>
                <a:gd name="T78" fmla="*/ 3749 w 3761"/>
                <a:gd name="T79" fmla="*/ 989 h 2356"/>
                <a:gd name="T80" fmla="*/ 3815 w 3761"/>
                <a:gd name="T81" fmla="*/ 887 h 2356"/>
                <a:gd name="T82" fmla="*/ 385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96 w 2924"/>
                <a:gd name="T1" fmla="*/ 647 h 1846"/>
                <a:gd name="T2" fmla="*/ 2948 w 2924"/>
                <a:gd name="T3" fmla="*/ 528 h 1846"/>
                <a:gd name="T4" fmla="*/ 2820 w 2924"/>
                <a:gd name="T5" fmla="*/ 414 h 1846"/>
                <a:gd name="T6" fmla="*/ 2623 w 2924"/>
                <a:gd name="T7" fmla="*/ 318 h 1846"/>
                <a:gd name="T8" fmla="*/ 2358 w 2924"/>
                <a:gd name="T9" fmla="*/ 228 h 1846"/>
                <a:gd name="T10" fmla="*/ 2033 w 2924"/>
                <a:gd name="T11" fmla="*/ 150 h 1846"/>
                <a:gd name="T12" fmla="*/ 1648 w 2924"/>
                <a:gd name="T13" fmla="*/ 78 h 1846"/>
                <a:gd name="T14" fmla="*/ 1210 w 2924"/>
                <a:gd name="T15" fmla="*/ 24 h 1846"/>
                <a:gd name="T16" fmla="*/ 710 w 2924"/>
                <a:gd name="T17" fmla="*/ 0 h 1846"/>
                <a:gd name="T18" fmla="*/ 1222 w 2924"/>
                <a:gd name="T19" fmla="*/ 48 h 1846"/>
                <a:gd name="T20" fmla="*/ 1666 w 2924"/>
                <a:gd name="T21" fmla="*/ 108 h 1846"/>
                <a:gd name="T22" fmla="*/ 2057 w 2924"/>
                <a:gd name="T23" fmla="*/ 180 h 1846"/>
                <a:gd name="T24" fmla="*/ 2382 w 2924"/>
                <a:gd name="T25" fmla="*/ 264 h 1846"/>
                <a:gd name="T26" fmla="*/ 2635 w 2924"/>
                <a:gd name="T27" fmla="*/ 360 h 1846"/>
                <a:gd name="T28" fmla="*/ 2820 w 2924"/>
                <a:gd name="T29" fmla="*/ 468 h 1846"/>
                <a:gd name="T30" fmla="*/ 2918 w 2924"/>
                <a:gd name="T31" fmla="*/ 587 h 1846"/>
                <a:gd name="T32" fmla="*/ 2936 w 2924"/>
                <a:gd name="T33" fmla="*/ 713 h 1846"/>
                <a:gd name="T34" fmla="*/ 2912 w 2924"/>
                <a:gd name="T35" fmla="*/ 785 h 1846"/>
                <a:gd name="T36" fmla="*/ 2864 w 2924"/>
                <a:gd name="T37" fmla="*/ 857 h 1846"/>
                <a:gd name="T38" fmla="*/ 2689 w 2924"/>
                <a:gd name="T39" fmla="*/ 1001 h 1846"/>
                <a:gd name="T40" fmla="*/ 2424 w 2924"/>
                <a:gd name="T41" fmla="*/ 1145 h 1846"/>
                <a:gd name="T42" fmla="*/ 2081 w 2924"/>
                <a:gd name="T43" fmla="*/ 1289 h 1846"/>
                <a:gd name="T44" fmla="*/ 1666 w 2924"/>
                <a:gd name="T45" fmla="*/ 1433 h 1846"/>
                <a:gd name="T46" fmla="*/ 1174 w 2924"/>
                <a:gd name="T47" fmla="*/ 1571 h 1846"/>
                <a:gd name="T48" fmla="*/ 620 w 2924"/>
                <a:gd name="T49" fmla="*/ 1702 h 1846"/>
                <a:gd name="T50" fmla="*/ 0 w 2924"/>
                <a:gd name="T51" fmla="*/ 1828 h 1846"/>
                <a:gd name="T52" fmla="*/ 319 w 2924"/>
                <a:gd name="T53" fmla="*/ 1780 h 1846"/>
                <a:gd name="T54" fmla="*/ 921 w 2924"/>
                <a:gd name="T55" fmla="*/ 1648 h 1846"/>
                <a:gd name="T56" fmla="*/ 1449 w 2924"/>
                <a:gd name="T57" fmla="*/ 1511 h 1846"/>
                <a:gd name="T58" fmla="*/ 1919 w 2924"/>
                <a:gd name="T59" fmla="*/ 1367 h 1846"/>
                <a:gd name="T60" fmla="*/ 2310 w 2924"/>
                <a:gd name="T61" fmla="*/ 1223 h 1846"/>
                <a:gd name="T62" fmla="*/ 2623 w 2924"/>
                <a:gd name="T63" fmla="*/ 1079 h 1846"/>
                <a:gd name="T64" fmla="*/ 2846 w 2924"/>
                <a:gd name="T65" fmla="*/ 929 h 1846"/>
                <a:gd name="T66" fmla="*/ 2948 w 2924"/>
                <a:gd name="T67" fmla="*/ 815 h 1846"/>
                <a:gd name="T68" fmla="*/ 2984 w 2924"/>
                <a:gd name="T69" fmla="*/ 743 h 1846"/>
                <a:gd name="T70" fmla="*/ 2996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8 w 1488"/>
                <a:gd name="T7" fmla="*/ 186 h 204"/>
                <a:gd name="T8" fmla="*/ 1439 w 1488"/>
                <a:gd name="T9" fmla="*/ 204 h 204"/>
                <a:gd name="T10" fmla="*/ 143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1 w 323"/>
                  <a:gd name="T13" fmla="*/ 18 h 162"/>
                  <a:gd name="T14" fmla="*/ 247 w 323"/>
                  <a:gd name="T15" fmla="*/ 54 h 162"/>
                  <a:gd name="T16" fmla="*/ 295 w 323"/>
                  <a:gd name="T17" fmla="*/ 90 h 162"/>
                  <a:gd name="T18" fmla="*/ 325 w 323"/>
                  <a:gd name="T19" fmla="*/ 114 h 162"/>
                  <a:gd name="T20" fmla="*/ 331 w 323"/>
                  <a:gd name="T21" fmla="*/ 126 h 162"/>
                  <a:gd name="T22" fmla="*/ 331 w 323"/>
                  <a:gd name="T23" fmla="*/ 126 h 162"/>
                  <a:gd name="T24" fmla="*/ 229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8 w 1250"/>
                  <a:gd name="T1" fmla="*/ 641 h 923"/>
                  <a:gd name="T2" fmla="*/ 1198 w 1250"/>
                  <a:gd name="T3" fmla="*/ 473 h 923"/>
                  <a:gd name="T4" fmla="*/ 1168 w 1250"/>
                  <a:gd name="T5" fmla="*/ 384 h 923"/>
                  <a:gd name="T6" fmla="*/ 1144 w 1250"/>
                  <a:gd name="T7" fmla="*/ 288 h 923"/>
                  <a:gd name="T8" fmla="*/ 1077 w 1250"/>
                  <a:gd name="T9" fmla="*/ 174 h 923"/>
                  <a:gd name="T10" fmla="*/ 1005 w 1250"/>
                  <a:gd name="T11" fmla="*/ 96 h 923"/>
                  <a:gd name="T12" fmla="*/ 987 w 1250"/>
                  <a:gd name="T13" fmla="*/ 72 h 923"/>
                  <a:gd name="T14" fmla="*/ 915 w 1250"/>
                  <a:gd name="T15" fmla="*/ 18 h 923"/>
                  <a:gd name="T16" fmla="*/ 843 w 1250"/>
                  <a:gd name="T17" fmla="*/ 6 h 923"/>
                  <a:gd name="T18" fmla="*/ 728 w 1250"/>
                  <a:gd name="T19" fmla="*/ 24 h 923"/>
                  <a:gd name="T20" fmla="*/ 680 w 1250"/>
                  <a:gd name="T21" fmla="*/ 42 h 923"/>
                  <a:gd name="T22" fmla="*/ 584 w 1250"/>
                  <a:gd name="T23" fmla="*/ 120 h 923"/>
                  <a:gd name="T24" fmla="*/ 548 w 1250"/>
                  <a:gd name="T25" fmla="*/ 228 h 923"/>
                  <a:gd name="T26" fmla="*/ 525 w 1250"/>
                  <a:gd name="T27" fmla="*/ 348 h 923"/>
                  <a:gd name="T28" fmla="*/ 439 w 1250"/>
                  <a:gd name="T29" fmla="*/ 479 h 923"/>
                  <a:gd name="T30" fmla="*/ 421 w 1250"/>
                  <a:gd name="T31" fmla="*/ 539 h 923"/>
                  <a:gd name="T32" fmla="*/ 361 w 1250"/>
                  <a:gd name="T33" fmla="*/ 599 h 923"/>
                  <a:gd name="T34" fmla="*/ 313 w 1250"/>
                  <a:gd name="T35" fmla="*/ 629 h 923"/>
                  <a:gd name="T36" fmla="*/ 301 w 1250"/>
                  <a:gd name="T37" fmla="*/ 635 h 923"/>
                  <a:gd name="T38" fmla="*/ 265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8 w 1250"/>
                  <a:gd name="T47" fmla="*/ 869 h 923"/>
                  <a:gd name="T48" fmla="*/ 656 w 1250"/>
                  <a:gd name="T49" fmla="*/ 827 h 923"/>
                  <a:gd name="T50" fmla="*/ 716 w 1250"/>
                  <a:gd name="T51" fmla="*/ 725 h 923"/>
                  <a:gd name="T52" fmla="*/ 710 w 1250"/>
                  <a:gd name="T53" fmla="*/ 611 h 923"/>
                  <a:gd name="T54" fmla="*/ 800 w 1250"/>
                  <a:gd name="T55" fmla="*/ 551 h 923"/>
                  <a:gd name="T56" fmla="*/ 903 w 1250"/>
                  <a:gd name="T57" fmla="*/ 449 h 923"/>
                  <a:gd name="T58" fmla="*/ 933 w 1250"/>
                  <a:gd name="T59" fmla="*/ 414 h 923"/>
                  <a:gd name="T60" fmla="*/ 999 w 1250"/>
                  <a:gd name="T61" fmla="*/ 318 h 923"/>
                  <a:gd name="T62" fmla="*/ 1047 w 1250"/>
                  <a:gd name="T63" fmla="*/ 336 h 923"/>
                  <a:gd name="T64" fmla="*/ 1150 w 1250"/>
                  <a:gd name="T65" fmla="*/ 617 h 923"/>
                  <a:gd name="T66" fmla="*/ 1144 w 1250"/>
                  <a:gd name="T67" fmla="*/ 689 h 923"/>
                  <a:gd name="T68" fmla="*/ 1180 w 1250"/>
                  <a:gd name="T69" fmla="*/ 749 h 923"/>
                  <a:gd name="T70" fmla="*/ 1234 w 1250"/>
                  <a:gd name="T71" fmla="*/ 713 h 923"/>
                  <a:gd name="T72" fmla="*/ 1270 w 1250"/>
                  <a:gd name="T73" fmla="*/ 749 h 923"/>
                  <a:gd name="T74" fmla="*/ 1282 w 1250"/>
                  <a:gd name="T75" fmla="*/ 743 h 923"/>
                  <a:gd name="T76" fmla="*/ 710 w 1250"/>
                  <a:gd name="T77" fmla="*/ 264 h 923"/>
                  <a:gd name="T78" fmla="*/ 808 w 1250"/>
                  <a:gd name="T79" fmla="*/ 372 h 923"/>
                  <a:gd name="T80" fmla="*/ 782 w 1250"/>
                  <a:gd name="T81" fmla="*/ 443 h 923"/>
                  <a:gd name="T82" fmla="*/ 722 w 1250"/>
                  <a:gd name="T83" fmla="*/ 515 h 923"/>
                  <a:gd name="T84" fmla="*/ 674 w 1250"/>
                  <a:gd name="T85" fmla="*/ 569 h 923"/>
                  <a:gd name="T86" fmla="*/ 632 w 1250"/>
                  <a:gd name="T87" fmla="*/ 593 h 923"/>
                  <a:gd name="T88" fmla="*/ 590 w 1250"/>
                  <a:gd name="T89" fmla="*/ 617 h 923"/>
                  <a:gd name="T90" fmla="*/ 578 w 1250"/>
                  <a:gd name="T91" fmla="*/ 707 h 923"/>
                  <a:gd name="T92" fmla="*/ 361 w 1250"/>
                  <a:gd name="T93" fmla="*/ 755 h 923"/>
                  <a:gd name="T94" fmla="*/ 397 w 1250"/>
                  <a:gd name="T95" fmla="*/ 641 h 923"/>
                  <a:gd name="T96" fmla="*/ 433 w 1250"/>
                  <a:gd name="T97" fmla="*/ 647 h 923"/>
                  <a:gd name="T98" fmla="*/ 451 w 1250"/>
                  <a:gd name="T99" fmla="*/ 617 h 923"/>
                  <a:gd name="T100" fmla="*/ 584 w 1250"/>
                  <a:gd name="T101" fmla="*/ 515 h 923"/>
                  <a:gd name="T102" fmla="*/ 632 w 1250"/>
                  <a:gd name="T103" fmla="*/ 473 h 923"/>
                  <a:gd name="T104" fmla="*/ 656 w 1250"/>
                  <a:gd name="T105" fmla="*/ 396 h 923"/>
                  <a:gd name="T106" fmla="*/ 656 w 1250"/>
                  <a:gd name="T107" fmla="*/ 378 h 923"/>
                  <a:gd name="T108" fmla="*/ 680 w 1250"/>
                  <a:gd name="T109" fmla="*/ 270 h 923"/>
                  <a:gd name="T110" fmla="*/ 698 w 1250"/>
                  <a:gd name="T111" fmla="*/ 192 h 923"/>
                  <a:gd name="T112" fmla="*/ 710 w 1250"/>
                  <a:gd name="T113" fmla="*/ 264 h 923"/>
                  <a:gd name="T114" fmla="*/ 548 w 1250"/>
                  <a:gd name="T115" fmla="*/ 455 h 923"/>
                  <a:gd name="T116" fmla="*/ 65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6 w 72"/>
                  <a:gd name="T3" fmla="*/ 24 h 54"/>
                  <a:gd name="T4" fmla="*/ 68 w 72"/>
                  <a:gd name="T5" fmla="*/ 12 h 54"/>
                  <a:gd name="T6" fmla="*/ 74 w 72"/>
                  <a:gd name="T7" fmla="*/ 6 h 54"/>
                  <a:gd name="T8" fmla="*/ 80 w 72"/>
                  <a:gd name="T9" fmla="*/ 0 h 54"/>
                  <a:gd name="T10" fmla="*/ 50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5 w 287"/>
                  <a:gd name="T1" fmla="*/ 0 h 84"/>
                  <a:gd name="T2" fmla="*/ 0 w 287"/>
                  <a:gd name="T3" fmla="*/ 84 h 84"/>
                  <a:gd name="T4" fmla="*/ 176 w 287"/>
                  <a:gd name="T5" fmla="*/ 36 h 84"/>
                  <a:gd name="T6" fmla="*/ 114 w 287"/>
                  <a:gd name="T7" fmla="*/ 60 h 84"/>
                  <a:gd name="T8" fmla="*/ 284 w 287"/>
                  <a:gd name="T9" fmla="*/ 18 h 84"/>
                  <a:gd name="T10" fmla="*/ 295 w 287"/>
                  <a:gd name="T11" fmla="*/ 0 h 84"/>
                  <a:gd name="T12" fmla="*/ 295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C10D6-44F5-4FE5-AD06-C06CE2FF906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8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3 w 3934"/>
                <a:gd name="T3" fmla="*/ 1331 h 1505"/>
                <a:gd name="T4" fmla="*/ 1245 w 3934"/>
                <a:gd name="T5" fmla="*/ 1157 h 1505"/>
                <a:gd name="T6" fmla="*/ 1768 w 3934"/>
                <a:gd name="T7" fmla="*/ 977 h 1505"/>
                <a:gd name="T8" fmla="*/ 2274 w 3934"/>
                <a:gd name="T9" fmla="*/ 792 h 1505"/>
                <a:gd name="T10" fmla="*/ 2520 w 3934"/>
                <a:gd name="T11" fmla="*/ 696 h 1505"/>
                <a:gd name="T12" fmla="*/ 2754 w 3934"/>
                <a:gd name="T13" fmla="*/ 606 h 1505"/>
                <a:gd name="T14" fmla="*/ 2990 w 3934"/>
                <a:gd name="T15" fmla="*/ 510 h 1505"/>
                <a:gd name="T16" fmla="*/ 3219 w 3934"/>
                <a:gd name="T17" fmla="*/ 420 h 1505"/>
                <a:gd name="T18" fmla="*/ 3428 w 3934"/>
                <a:gd name="T19" fmla="*/ 324 h 1505"/>
                <a:gd name="T20" fmla="*/ 3639 w 3934"/>
                <a:gd name="T21" fmla="*/ 234 h 1505"/>
                <a:gd name="T22" fmla="*/ 3843 w 3934"/>
                <a:gd name="T23" fmla="*/ 138 h 1505"/>
                <a:gd name="T24" fmla="*/ 4030 w 3934"/>
                <a:gd name="T25" fmla="*/ 48 h 1505"/>
                <a:gd name="T26" fmla="*/ 4030 w 3934"/>
                <a:gd name="T27" fmla="*/ 0 h 1505"/>
                <a:gd name="T28" fmla="*/ 3836 w 3934"/>
                <a:gd name="T29" fmla="*/ 96 h 1505"/>
                <a:gd name="T30" fmla="*/ 3627 w 3934"/>
                <a:gd name="T31" fmla="*/ 192 h 1505"/>
                <a:gd name="T32" fmla="*/ 3410 w 3934"/>
                <a:gd name="T33" fmla="*/ 288 h 1505"/>
                <a:gd name="T34" fmla="*/ 3195 w 3934"/>
                <a:gd name="T35" fmla="*/ 384 h 1505"/>
                <a:gd name="T36" fmla="*/ 2960 w 3934"/>
                <a:gd name="T37" fmla="*/ 480 h 1505"/>
                <a:gd name="T38" fmla="*/ 2718 w 3934"/>
                <a:gd name="T39" fmla="*/ 576 h 1505"/>
                <a:gd name="T40" fmla="*/ 2465 w 3934"/>
                <a:gd name="T41" fmla="*/ 672 h 1505"/>
                <a:gd name="T42" fmla="*/ 2220 w 3934"/>
                <a:gd name="T43" fmla="*/ 768 h 1505"/>
                <a:gd name="T44" fmla="*/ 1955 w 3934"/>
                <a:gd name="T45" fmla="*/ 864 h 1505"/>
                <a:gd name="T46" fmla="*/ 1690 w 3934"/>
                <a:gd name="T47" fmla="*/ 960 h 1505"/>
                <a:gd name="T48" fmla="*/ 1136 w 3934"/>
                <a:gd name="T49" fmla="*/ 1145 h 1505"/>
                <a:gd name="T50" fmla="*/ 57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6 w 1728"/>
                <a:gd name="T3" fmla="*/ 527 h 689"/>
                <a:gd name="T4" fmla="*/ 987 w 1728"/>
                <a:gd name="T5" fmla="*/ 365 h 689"/>
                <a:gd name="T6" fmla="*/ 1184 w 1728"/>
                <a:gd name="T7" fmla="*/ 287 h 689"/>
                <a:gd name="T8" fmla="*/ 1389 w 1728"/>
                <a:gd name="T9" fmla="*/ 203 h 689"/>
                <a:gd name="T10" fmla="*/ 1587 w 1728"/>
                <a:gd name="T11" fmla="*/ 126 h 689"/>
                <a:gd name="T12" fmla="*/ 1768 w 1728"/>
                <a:gd name="T13" fmla="*/ 48 h 689"/>
                <a:gd name="T14" fmla="*/ 1768 w 1728"/>
                <a:gd name="T15" fmla="*/ 0 h 689"/>
                <a:gd name="T16" fmla="*/ 1564 w 1728"/>
                <a:gd name="T17" fmla="*/ 84 h 689"/>
                <a:gd name="T18" fmla="*/ 1359 w 1728"/>
                <a:gd name="T19" fmla="*/ 167 h 689"/>
                <a:gd name="T20" fmla="*/ 1142 w 1728"/>
                <a:gd name="T21" fmla="*/ 257 h 689"/>
                <a:gd name="T22" fmla="*/ 927 w 1728"/>
                <a:gd name="T23" fmla="*/ 341 h 689"/>
                <a:gd name="T24" fmla="*/ 462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97 w 5561"/>
                <a:gd name="T1" fmla="*/ 929 h 3447"/>
                <a:gd name="T2" fmla="*/ 5673 w 5561"/>
                <a:gd name="T3" fmla="*/ 773 h 3447"/>
                <a:gd name="T4" fmla="*/ 5589 w 5561"/>
                <a:gd name="T5" fmla="*/ 629 h 3447"/>
                <a:gd name="T6" fmla="*/ 5458 w 5561"/>
                <a:gd name="T7" fmla="*/ 492 h 3447"/>
                <a:gd name="T8" fmla="*/ 5276 w 5561"/>
                <a:gd name="T9" fmla="*/ 366 h 3447"/>
                <a:gd name="T10" fmla="*/ 5041 w 5561"/>
                <a:gd name="T11" fmla="*/ 252 h 3447"/>
                <a:gd name="T12" fmla="*/ 4765 w 5561"/>
                <a:gd name="T13" fmla="*/ 144 h 3447"/>
                <a:gd name="T14" fmla="*/ 4447 w 5561"/>
                <a:gd name="T15" fmla="*/ 48 h 3447"/>
                <a:gd name="T16" fmla="*/ 4096 w 5561"/>
                <a:gd name="T17" fmla="*/ 0 h 3447"/>
                <a:gd name="T18" fmla="*/ 4466 w 5561"/>
                <a:gd name="T19" fmla="*/ 90 h 3447"/>
                <a:gd name="T20" fmla="*/ 4784 w 5561"/>
                <a:gd name="T21" fmla="*/ 192 h 3447"/>
                <a:gd name="T22" fmla="*/ 5053 w 5561"/>
                <a:gd name="T23" fmla="*/ 306 h 3447"/>
                <a:gd name="T24" fmla="*/ 5276 w 5561"/>
                <a:gd name="T25" fmla="*/ 426 h 3447"/>
                <a:gd name="T26" fmla="*/ 5445 w 5561"/>
                <a:gd name="T27" fmla="*/ 557 h 3447"/>
                <a:gd name="T28" fmla="*/ 5565 w 5561"/>
                <a:gd name="T29" fmla="*/ 701 h 3447"/>
                <a:gd name="T30" fmla="*/ 5625 w 5561"/>
                <a:gd name="T31" fmla="*/ 851 h 3447"/>
                <a:gd name="T32" fmla="*/ 5625 w 5561"/>
                <a:gd name="T33" fmla="*/ 1013 h 3447"/>
                <a:gd name="T34" fmla="*/ 5577 w 5561"/>
                <a:gd name="T35" fmla="*/ 1163 h 3447"/>
                <a:gd name="T36" fmla="*/ 5477 w 5561"/>
                <a:gd name="T37" fmla="*/ 1319 h 3447"/>
                <a:gd name="T38" fmla="*/ 5330 w 5561"/>
                <a:gd name="T39" fmla="*/ 1475 h 3447"/>
                <a:gd name="T40" fmla="*/ 5141 w 5561"/>
                <a:gd name="T41" fmla="*/ 1630 h 3447"/>
                <a:gd name="T42" fmla="*/ 4909 w 5561"/>
                <a:gd name="T43" fmla="*/ 1786 h 3447"/>
                <a:gd name="T44" fmla="*/ 4638 w 5561"/>
                <a:gd name="T45" fmla="*/ 1948 h 3447"/>
                <a:gd name="T46" fmla="*/ 4319 w 5561"/>
                <a:gd name="T47" fmla="*/ 2104 h 3447"/>
                <a:gd name="T48" fmla="*/ 3971 w 5561"/>
                <a:gd name="T49" fmla="*/ 2260 h 3447"/>
                <a:gd name="T50" fmla="*/ 3586 w 5561"/>
                <a:gd name="T51" fmla="*/ 2416 h 3447"/>
                <a:gd name="T52" fmla="*/ 3162 w 5561"/>
                <a:gd name="T53" fmla="*/ 2566 h 3447"/>
                <a:gd name="T54" fmla="*/ 2707 w 5561"/>
                <a:gd name="T55" fmla="*/ 2715 h 3447"/>
                <a:gd name="T56" fmla="*/ 2220 w 5561"/>
                <a:gd name="T57" fmla="*/ 2865 h 3447"/>
                <a:gd name="T58" fmla="*/ 1702 w 5561"/>
                <a:gd name="T59" fmla="*/ 3009 h 3447"/>
                <a:gd name="T60" fmla="*/ 1165 w 5561"/>
                <a:gd name="T61" fmla="*/ 3147 h 3447"/>
                <a:gd name="T62" fmla="*/ 596 w 5561"/>
                <a:gd name="T63" fmla="*/ 3279 h 3447"/>
                <a:gd name="T64" fmla="*/ 0 w 5561"/>
                <a:gd name="T65" fmla="*/ 3447 h 3447"/>
                <a:gd name="T66" fmla="*/ 891 w 5561"/>
                <a:gd name="T67" fmla="*/ 3249 h 3447"/>
                <a:gd name="T68" fmla="*/ 1449 w 5561"/>
                <a:gd name="T69" fmla="*/ 3105 h 3447"/>
                <a:gd name="T70" fmla="*/ 1985 w 5561"/>
                <a:gd name="T71" fmla="*/ 2961 h 3447"/>
                <a:gd name="T72" fmla="*/ 2495 w 5561"/>
                <a:gd name="T73" fmla="*/ 2817 h 3447"/>
                <a:gd name="T74" fmla="*/ 2972 w 5561"/>
                <a:gd name="T75" fmla="*/ 2668 h 3447"/>
                <a:gd name="T76" fmla="*/ 3410 w 5561"/>
                <a:gd name="T77" fmla="*/ 2512 h 3447"/>
                <a:gd name="T78" fmla="*/ 3824 w 5561"/>
                <a:gd name="T79" fmla="*/ 2356 h 3447"/>
                <a:gd name="T80" fmla="*/ 4200 w 5561"/>
                <a:gd name="T81" fmla="*/ 2200 h 3447"/>
                <a:gd name="T82" fmla="*/ 4537 w 5561"/>
                <a:gd name="T83" fmla="*/ 2038 h 3447"/>
                <a:gd name="T84" fmla="*/ 4836 w 5561"/>
                <a:gd name="T85" fmla="*/ 1876 h 3447"/>
                <a:gd name="T86" fmla="*/ 5090 w 5561"/>
                <a:gd name="T87" fmla="*/ 1720 h 3447"/>
                <a:gd name="T88" fmla="*/ 5306 w 5561"/>
                <a:gd name="T89" fmla="*/ 1559 h 3447"/>
                <a:gd name="T90" fmla="*/ 5471 w 5561"/>
                <a:gd name="T91" fmla="*/ 1397 h 3447"/>
                <a:gd name="T92" fmla="*/ 5595 w 5561"/>
                <a:gd name="T93" fmla="*/ 1241 h 3447"/>
                <a:gd name="T94" fmla="*/ 5673 w 5561"/>
                <a:gd name="T95" fmla="*/ 1085 h 3447"/>
                <a:gd name="T96" fmla="*/ 5691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84 w 5740"/>
                <a:gd name="T1" fmla="*/ 0 h 2098"/>
                <a:gd name="T2" fmla="*/ 5782 w 5740"/>
                <a:gd name="T3" fmla="*/ 72 h 2098"/>
                <a:gd name="T4" fmla="*/ 5678 w 5740"/>
                <a:gd name="T5" fmla="*/ 138 h 2098"/>
                <a:gd name="T6" fmla="*/ 5559 w 5740"/>
                <a:gd name="T7" fmla="*/ 210 h 2098"/>
                <a:gd name="T8" fmla="*/ 5440 w 5740"/>
                <a:gd name="T9" fmla="*/ 276 h 2098"/>
                <a:gd name="T10" fmla="*/ 5180 w 5740"/>
                <a:gd name="T11" fmla="*/ 414 h 2098"/>
                <a:gd name="T12" fmla="*/ 4897 w 5740"/>
                <a:gd name="T13" fmla="*/ 552 h 2098"/>
                <a:gd name="T14" fmla="*/ 4590 w 5740"/>
                <a:gd name="T15" fmla="*/ 690 h 2098"/>
                <a:gd name="T16" fmla="*/ 4266 w 5740"/>
                <a:gd name="T17" fmla="*/ 827 h 2098"/>
                <a:gd name="T18" fmla="*/ 3923 w 5740"/>
                <a:gd name="T19" fmla="*/ 959 h 2098"/>
                <a:gd name="T20" fmla="*/ 3556 w 5740"/>
                <a:gd name="T21" fmla="*/ 1091 h 2098"/>
                <a:gd name="T22" fmla="*/ 3171 w 5740"/>
                <a:gd name="T23" fmla="*/ 1223 h 2098"/>
                <a:gd name="T24" fmla="*/ 2767 w 5740"/>
                <a:gd name="T25" fmla="*/ 1355 h 2098"/>
                <a:gd name="T26" fmla="*/ 2340 w 5740"/>
                <a:gd name="T27" fmla="*/ 1481 h 2098"/>
                <a:gd name="T28" fmla="*/ 1908 w 5740"/>
                <a:gd name="T29" fmla="*/ 1601 h 2098"/>
                <a:gd name="T30" fmla="*/ 1452 w 5740"/>
                <a:gd name="T31" fmla="*/ 1721 h 2098"/>
                <a:gd name="T32" fmla="*/ 981 w 5740"/>
                <a:gd name="T33" fmla="*/ 1834 h 2098"/>
                <a:gd name="T34" fmla="*/ 50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3 w 5740"/>
                <a:gd name="T41" fmla="*/ 1990 h 2098"/>
                <a:gd name="T42" fmla="*/ 975 w 5740"/>
                <a:gd name="T43" fmla="*/ 1882 h 2098"/>
                <a:gd name="T44" fmla="*/ 1437 w 5740"/>
                <a:gd name="T45" fmla="*/ 1763 h 2098"/>
                <a:gd name="T46" fmla="*/ 1890 w 5740"/>
                <a:gd name="T47" fmla="*/ 1649 h 2098"/>
                <a:gd name="T48" fmla="*/ 2322 w 5740"/>
                <a:gd name="T49" fmla="*/ 1523 h 2098"/>
                <a:gd name="T50" fmla="*/ 2747 w 5740"/>
                <a:gd name="T51" fmla="*/ 1397 h 2098"/>
                <a:gd name="T52" fmla="*/ 3147 w 5740"/>
                <a:gd name="T53" fmla="*/ 1271 h 2098"/>
                <a:gd name="T54" fmla="*/ 3532 w 5740"/>
                <a:gd name="T55" fmla="*/ 1139 h 2098"/>
                <a:gd name="T56" fmla="*/ 3899 w 5740"/>
                <a:gd name="T57" fmla="*/ 1007 h 2098"/>
                <a:gd name="T58" fmla="*/ 4242 w 5740"/>
                <a:gd name="T59" fmla="*/ 875 h 2098"/>
                <a:gd name="T60" fmla="*/ 4572 w 5740"/>
                <a:gd name="T61" fmla="*/ 737 h 2098"/>
                <a:gd name="T62" fmla="*/ 4879 w 5740"/>
                <a:gd name="T63" fmla="*/ 600 h 2098"/>
                <a:gd name="T64" fmla="*/ 5168 w 5740"/>
                <a:gd name="T65" fmla="*/ 462 h 2098"/>
                <a:gd name="T66" fmla="*/ 5428 w 5740"/>
                <a:gd name="T67" fmla="*/ 324 h 2098"/>
                <a:gd name="T68" fmla="*/ 5672 w 5740"/>
                <a:gd name="T69" fmla="*/ 186 h 2098"/>
                <a:gd name="T70" fmla="*/ 5884 w 5740"/>
                <a:gd name="T71" fmla="*/ 48 h 2098"/>
                <a:gd name="T72" fmla="*/ 5884 w 5740"/>
                <a:gd name="T73" fmla="*/ 0 h 2098"/>
                <a:gd name="T74" fmla="*/ 588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03 w 1955"/>
                <a:gd name="T1" fmla="*/ 485 h 1265"/>
                <a:gd name="T2" fmla="*/ 1949 w 1955"/>
                <a:gd name="T3" fmla="*/ 390 h 1265"/>
                <a:gd name="T4" fmla="*/ 1813 w 1955"/>
                <a:gd name="T5" fmla="*/ 306 h 1265"/>
                <a:gd name="T6" fmla="*/ 1619 w 1955"/>
                <a:gd name="T7" fmla="*/ 228 h 1265"/>
                <a:gd name="T8" fmla="*/ 1359 w 1955"/>
                <a:gd name="T9" fmla="*/ 162 h 1265"/>
                <a:gd name="T10" fmla="*/ 1034 w 1955"/>
                <a:gd name="T11" fmla="*/ 102 h 1265"/>
                <a:gd name="T12" fmla="*/ 662 w 1955"/>
                <a:gd name="T13" fmla="*/ 54 h 1265"/>
                <a:gd name="T14" fmla="*/ 235 w 1955"/>
                <a:gd name="T15" fmla="*/ 18 h 1265"/>
                <a:gd name="T16" fmla="*/ 0 w 1955"/>
                <a:gd name="T17" fmla="*/ 12 h 1265"/>
                <a:gd name="T18" fmla="*/ 439 w 1955"/>
                <a:gd name="T19" fmla="*/ 48 h 1265"/>
                <a:gd name="T20" fmla="*/ 836 w 1955"/>
                <a:gd name="T21" fmla="*/ 90 h 1265"/>
                <a:gd name="T22" fmla="*/ 1180 w 1955"/>
                <a:gd name="T23" fmla="*/ 144 h 1265"/>
                <a:gd name="T24" fmla="*/ 1455 w 1955"/>
                <a:gd name="T25" fmla="*/ 204 h 1265"/>
                <a:gd name="T26" fmla="*/ 1678 w 1955"/>
                <a:gd name="T27" fmla="*/ 276 h 1265"/>
                <a:gd name="T28" fmla="*/ 1842 w 1955"/>
                <a:gd name="T29" fmla="*/ 360 h 1265"/>
                <a:gd name="T30" fmla="*/ 1931 w 1955"/>
                <a:gd name="T31" fmla="*/ 443 h 1265"/>
                <a:gd name="T32" fmla="*/ 1949 w 1955"/>
                <a:gd name="T33" fmla="*/ 539 h 1265"/>
                <a:gd name="T34" fmla="*/ 1902 w 1955"/>
                <a:gd name="T35" fmla="*/ 629 h 1265"/>
                <a:gd name="T36" fmla="*/ 1786 w 1955"/>
                <a:gd name="T37" fmla="*/ 719 h 1265"/>
                <a:gd name="T38" fmla="*/ 1619 w 1955"/>
                <a:gd name="T39" fmla="*/ 809 h 1265"/>
                <a:gd name="T40" fmla="*/ 1389 w 1955"/>
                <a:gd name="T41" fmla="*/ 899 h 1265"/>
                <a:gd name="T42" fmla="*/ 1112 w 1955"/>
                <a:gd name="T43" fmla="*/ 989 h 1265"/>
                <a:gd name="T44" fmla="*/ 781 w 1955"/>
                <a:gd name="T45" fmla="*/ 1073 h 1265"/>
                <a:gd name="T46" fmla="*/ 415 w 1955"/>
                <a:gd name="T47" fmla="*/ 1157 h 1265"/>
                <a:gd name="T48" fmla="*/ 0 w 1955"/>
                <a:gd name="T49" fmla="*/ 1241 h 1265"/>
                <a:gd name="T50" fmla="*/ 223 w 1955"/>
                <a:gd name="T51" fmla="*/ 1223 h 1265"/>
                <a:gd name="T52" fmla="*/ 626 w 1955"/>
                <a:gd name="T53" fmla="*/ 1139 h 1265"/>
                <a:gd name="T54" fmla="*/ 981 w 1955"/>
                <a:gd name="T55" fmla="*/ 1049 h 1265"/>
                <a:gd name="T56" fmla="*/ 1294 w 1955"/>
                <a:gd name="T57" fmla="*/ 959 h 1265"/>
                <a:gd name="T58" fmla="*/ 1553 w 1955"/>
                <a:gd name="T59" fmla="*/ 863 h 1265"/>
                <a:gd name="T60" fmla="*/ 1756 w 1955"/>
                <a:gd name="T61" fmla="*/ 767 h 1265"/>
                <a:gd name="T62" fmla="*/ 1908 w 1955"/>
                <a:gd name="T63" fmla="*/ 677 h 1265"/>
                <a:gd name="T64" fmla="*/ 1985 w 1955"/>
                <a:gd name="T65" fmla="*/ 581 h 1265"/>
                <a:gd name="T66" fmla="*/ 200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14 w 4694"/>
                <a:gd name="T1" fmla="*/ 797 h 2901"/>
                <a:gd name="T2" fmla="*/ 4784 w 4694"/>
                <a:gd name="T3" fmla="*/ 665 h 2901"/>
                <a:gd name="T4" fmla="*/ 4706 w 4694"/>
                <a:gd name="T5" fmla="*/ 540 h 2901"/>
                <a:gd name="T6" fmla="*/ 4580 w 4694"/>
                <a:gd name="T7" fmla="*/ 426 h 2901"/>
                <a:gd name="T8" fmla="*/ 4411 w 4694"/>
                <a:gd name="T9" fmla="*/ 312 h 2901"/>
                <a:gd name="T10" fmla="*/ 4188 w 4694"/>
                <a:gd name="T11" fmla="*/ 216 h 2901"/>
                <a:gd name="T12" fmla="*/ 3930 w 4694"/>
                <a:gd name="T13" fmla="*/ 120 h 2901"/>
                <a:gd name="T14" fmla="*/ 3630 w 4694"/>
                <a:gd name="T15" fmla="*/ 36 h 2901"/>
                <a:gd name="T16" fmla="*/ 3285 w 4694"/>
                <a:gd name="T17" fmla="*/ 0 h 2901"/>
                <a:gd name="T18" fmla="*/ 3630 w 4694"/>
                <a:gd name="T19" fmla="*/ 78 h 2901"/>
                <a:gd name="T20" fmla="*/ 3930 w 4694"/>
                <a:gd name="T21" fmla="*/ 162 h 2901"/>
                <a:gd name="T22" fmla="*/ 4188 w 4694"/>
                <a:gd name="T23" fmla="*/ 258 h 2901"/>
                <a:gd name="T24" fmla="*/ 4399 w 4694"/>
                <a:gd name="T25" fmla="*/ 366 h 2901"/>
                <a:gd name="T26" fmla="*/ 4556 w 4694"/>
                <a:gd name="T27" fmla="*/ 480 h 2901"/>
                <a:gd name="T28" fmla="*/ 4670 w 4694"/>
                <a:gd name="T29" fmla="*/ 605 h 2901"/>
                <a:gd name="T30" fmla="*/ 4730 w 4694"/>
                <a:gd name="T31" fmla="*/ 737 h 2901"/>
                <a:gd name="T32" fmla="*/ 4730 w 4694"/>
                <a:gd name="T33" fmla="*/ 875 h 2901"/>
                <a:gd name="T34" fmla="*/ 4688 w 4694"/>
                <a:gd name="T35" fmla="*/ 1001 h 2901"/>
                <a:gd name="T36" fmla="*/ 4606 w 4694"/>
                <a:gd name="T37" fmla="*/ 1127 h 2901"/>
                <a:gd name="T38" fmla="*/ 4483 w 4694"/>
                <a:gd name="T39" fmla="*/ 1259 h 2901"/>
                <a:gd name="T40" fmla="*/ 4326 w 4694"/>
                <a:gd name="T41" fmla="*/ 1385 h 2901"/>
                <a:gd name="T42" fmla="*/ 4128 w 4694"/>
                <a:gd name="T43" fmla="*/ 1517 h 2901"/>
                <a:gd name="T44" fmla="*/ 3899 w 4694"/>
                <a:gd name="T45" fmla="*/ 1648 h 2901"/>
                <a:gd name="T46" fmla="*/ 3637 w 4694"/>
                <a:gd name="T47" fmla="*/ 1774 h 2901"/>
                <a:gd name="T48" fmla="*/ 3344 w 4694"/>
                <a:gd name="T49" fmla="*/ 1906 h 2901"/>
                <a:gd name="T50" fmla="*/ 3018 w 4694"/>
                <a:gd name="T51" fmla="*/ 2032 h 2901"/>
                <a:gd name="T52" fmla="*/ 2659 w 4694"/>
                <a:gd name="T53" fmla="*/ 2164 h 2901"/>
                <a:gd name="T54" fmla="*/ 2280 w 4694"/>
                <a:gd name="T55" fmla="*/ 2284 h 2901"/>
                <a:gd name="T56" fmla="*/ 1872 w 4694"/>
                <a:gd name="T57" fmla="*/ 2410 h 2901"/>
                <a:gd name="T58" fmla="*/ 1436 w 4694"/>
                <a:gd name="T59" fmla="*/ 2530 h 2901"/>
                <a:gd name="T60" fmla="*/ 500 w 4694"/>
                <a:gd name="T61" fmla="*/ 2757 h 2901"/>
                <a:gd name="T62" fmla="*/ 0 w 4694"/>
                <a:gd name="T63" fmla="*/ 2901 h 2901"/>
                <a:gd name="T64" fmla="*/ 993 w 4694"/>
                <a:gd name="T65" fmla="*/ 2674 h 2901"/>
                <a:gd name="T66" fmla="*/ 1678 w 4694"/>
                <a:gd name="T67" fmla="*/ 2494 h 2901"/>
                <a:gd name="T68" fmla="*/ 2113 w 4694"/>
                <a:gd name="T69" fmla="*/ 2374 h 2901"/>
                <a:gd name="T70" fmla="*/ 2515 w 4694"/>
                <a:gd name="T71" fmla="*/ 2248 h 2901"/>
                <a:gd name="T72" fmla="*/ 2888 w 4694"/>
                <a:gd name="T73" fmla="*/ 2116 h 2901"/>
                <a:gd name="T74" fmla="*/ 3231 w 4694"/>
                <a:gd name="T75" fmla="*/ 1984 h 2901"/>
                <a:gd name="T76" fmla="*/ 3550 w 4694"/>
                <a:gd name="T77" fmla="*/ 1858 h 2901"/>
                <a:gd name="T78" fmla="*/ 3833 w 4694"/>
                <a:gd name="T79" fmla="*/ 1720 h 2901"/>
                <a:gd name="T80" fmla="*/ 4086 w 4694"/>
                <a:gd name="T81" fmla="*/ 1589 h 2901"/>
                <a:gd name="T82" fmla="*/ 4300 w 4694"/>
                <a:gd name="T83" fmla="*/ 1457 h 2901"/>
                <a:gd name="T84" fmla="*/ 4483 w 4694"/>
                <a:gd name="T85" fmla="*/ 1325 h 2901"/>
                <a:gd name="T86" fmla="*/ 4625 w 4694"/>
                <a:gd name="T87" fmla="*/ 1193 h 2901"/>
                <a:gd name="T88" fmla="*/ 4730 w 4694"/>
                <a:gd name="T89" fmla="*/ 1061 h 2901"/>
                <a:gd name="T90" fmla="*/ 4790 w 4694"/>
                <a:gd name="T91" fmla="*/ 935 h 2901"/>
                <a:gd name="T92" fmla="*/ 480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57 w 3761"/>
                <a:gd name="T1" fmla="*/ 719 h 2356"/>
                <a:gd name="T2" fmla="*/ 3827 w 3761"/>
                <a:gd name="T3" fmla="*/ 599 h 2356"/>
                <a:gd name="T4" fmla="*/ 3749 w 3761"/>
                <a:gd name="T5" fmla="*/ 486 h 2356"/>
                <a:gd name="T6" fmla="*/ 3610 w 3761"/>
                <a:gd name="T7" fmla="*/ 378 h 2356"/>
                <a:gd name="T8" fmla="*/ 3436 w 3761"/>
                <a:gd name="T9" fmla="*/ 282 h 2356"/>
                <a:gd name="T10" fmla="*/ 3207 w 3761"/>
                <a:gd name="T11" fmla="*/ 192 h 2356"/>
                <a:gd name="T12" fmla="*/ 2936 w 3761"/>
                <a:gd name="T13" fmla="*/ 108 h 2356"/>
                <a:gd name="T14" fmla="*/ 2623 w 3761"/>
                <a:gd name="T15" fmla="*/ 36 h 2356"/>
                <a:gd name="T16" fmla="*/ 2286 w 3761"/>
                <a:gd name="T17" fmla="*/ 0 h 2356"/>
                <a:gd name="T18" fmla="*/ 2641 w 3761"/>
                <a:gd name="T19" fmla="*/ 72 h 2356"/>
                <a:gd name="T20" fmla="*/ 2948 w 3761"/>
                <a:gd name="T21" fmla="*/ 150 h 2356"/>
                <a:gd name="T22" fmla="*/ 3219 w 3761"/>
                <a:gd name="T23" fmla="*/ 234 h 2356"/>
                <a:gd name="T24" fmla="*/ 3436 w 3761"/>
                <a:gd name="T25" fmla="*/ 330 h 2356"/>
                <a:gd name="T26" fmla="*/ 3604 w 3761"/>
                <a:gd name="T27" fmla="*/ 432 h 2356"/>
                <a:gd name="T28" fmla="*/ 3719 w 3761"/>
                <a:gd name="T29" fmla="*/ 545 h 2356"/>
                <a:gd name="T30" fmla="*/ 3779 w 3761"/>
                <a:gd name="T31" fmla="*/ 665 h 2356"/>
                <a:gd name="T32" fmla="*/ 3785 w 3761"/>
                <a:gd name="T33" fmla="*/ 791 h 2356"/>
                <a:gd name="T34" fmla="*/ 3749 w 3761"/>
                <a:gd name="T35" fmla="*/ 887 h 2356"/>
                <a:gd name="T36" fmla="*/ 3687 w 3761"/>
                <a:gd name="T37" fmla="*/ 989 h 2356"/>
                <a:gd name="T38" fmla="*/ 3586 w 3761"/>
                <a:gd name="T39" fmla="*/ 1091 h 2356"/>
                <a:gd name="T40" fmla="*/ 3460 w 3761"/>
                <a:gd name="T41" fmla="*/ 1187 h 2356"/>
                <a:gd name="T42" fmla="*/ 3304 w 3761"/>
                <a:gd name="T43" fmla="*/ 1289 h 2356"/>
                <a:gd name="T44" fmla="*/ 3123 w 3761"/>
                <a:gd name="T45" fmla="*/ 1391 h 2356"/>
                <a:gd name="T46" fmla="*/ 2906 w 3761"/>
                <a:gd name="T47" fmla="*/ 1493 h 2356"/>
                <a:gd name="T48" fmla="*/ 2671 w 3761"/>
                <a:gd name="T49" fmla="*/ 1589 h 2356"/>
                <a:gd name="T50" fmla="*/ 2131 w 3761"/>
                <a:gd name="T51" fmla="*/ 1786 h 2356"/>
                <a:gd name="T52" fmla="*/ 1499 w 3761"/>
                <a:gd name="T53" fmla="*/ 1972 h 2356"/>
                <a:gd name="T54" fmla="*/ 781 w 3761"/>
                <a:gd name="T55" fmla="*/ 2158 h 2356"/>
                <a:gd name="T56" fmla="*/ 0 w 3761"/>
                <a:gd name="T57" fmla="*/ 2326 h 2356"/>
                <a:gd name="T58" fmla="*/ 409 w 3761"/>
                <a:gd name="T59" fmla="*/ 2272 h 2356"/>
                <a:gd name="T60" fmla="*/ 1174 w 3761"/>
                <a:gd name="T61" fmla="*/ 2092 h 2356"/>
                <a:gd name="T62" fmla="*/ 1860 w 3761"/>
                <a:gd name="T63" fmla="*/ 1900 h 2356"/>
                <a:gd name="T64" fmla="*/ 2456 w 3761"/>
                <a:gd name="T65" fmla="*/ 1702 h 2356"/>
                <a:gd name="T66" fmla="*/ 2719 w 3761"/>
                <a:gd name="T67" fmla="*/ 1607 h 2356"/>
                <a:gd name="T68" fmla="*/ 2954 w 3761"/>
                <a:gd name="T69" fmla="*/ 1505 h 2356"/>
                <a:gd name="T70" fmla="*/ 3171 w 3761"/>
                <a:gd name="T71" fmla="*/ 1403 h 2356"/>
                <a:gd name="T72" fmla="*/ 3363 w 3761"/>
                <a:gd name="T73" fmla="*/ 1301 h 2356"/>
                <a:gd name="T74" fmla="*/ 3520 w 3761"/>
                <a:gd name="T75" fmla="*/ 1193 h 2356"/>
                <a:gd name="T76" fmla="*/ 3649 w 3761"/>
                <a:gd name="T77" fmla="*/ 1091 h 2356"/>
                <a:gd name="T78" fmla="*/ 3749 w 3761"/>
                <a:gd name="T79" fmla="*/ 989 h 2356"/>
                <a:gd name="T80" fmla="*/ 3815 w 3761"/>
                <a:gd name="T81" fmla="*/ 887 h 2356"/>
                <a:gd name="T82" fmla="*/ 385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96 w 2924"/>
                <a:gd name="T1" fmla="*/ 647 h 1846"/>
                <a:gd name="T2" fmla="*/ 2948 w 2924"/>
                <a:gd name="T3" fmla="*/ 528 h 1846"/>
                <a:gd name="T4" fmla="*/ 2820 w 2924"/>
                <a:gd name="T5" fmla="*/ 414 h 1846"/>
                <a:gd name="T6" fmla="*/ 2623 w 2924"/>
                <a:gd name="T7" fmla="*/ 318 h 1846"/>
                <a:gd name="T8" fmla="*/ 2358 w 2924"/>
                <a:gd name="T9" fmla="*/ 228 h 1846"/>
                <a:gd name="T10" fmla="*/ 2033 w 2924"/>
                <a:gd name="T11" fmla="*/ 150 h 1846"/>
                <a:gd name="T12" fmla="*/ 1648 w 2924"/>
                <a:gd name="T13" fmla="*/ 78 h 1846"/>
                <a:gd name="T14" fmla="*/ 1210 w 2924"/>
                <a:gd name="T15" fmla="*/ 24 h 1846"/>
                <a:gd name="T16" fmla="*/ 710 w 2924"/>
                <a:gd name="T17" fmla="*/ 0 h 1846"/>
                <a:gd name="T18" fmla="*/ 1222 w 2924"/>
                <a:gd name="T19" fmla="*/ 48 h 1846"/>
                <a:gd name="T20" fmla="*/ 1666 w 2924"/>
                <a:gd name="T21" fmla="*/ 108 h 1846"/>
                <a:gd name="T22" fmla="*/ 2057 w 2924"/>
                <a:gd name="T23" fmla="*/ 180 h 1846"/>
                <a:gd name="T24" fmla="*/ 2382 w 2924"/>
                <a:gd name="T25" fmla="*/ 264 h 1846"/>
                <a:gd name="T26" fmla="*/ 2635 w 2924"/>
                <a:gd name="T27" fmla="*/ 360 h 1846"/>
                <a:gd name="T28" fmla="*/ 2820 w 2924"/>
                <a:gd name="T29" fmla="*/ 468 h 1846"/>
                <a:gd name="T30" fmla="*/ 2918 w 2924"/>
                <a:gd name="T31" fmla="*/ 587 h 1846"/>
                <a:gd name="T32" fmla="*/ 2936 w 2924"/>
                <a:gd name="T33" fmla="*/ 713 h 1846"/>
                <a:gd name="T34" fmla="*/ 2912 w 2924"/>
                <a:gd name="T35" fmla="*/ 785 h 1846"/>
                <a:gd name="T36" fmla="*/ 2864 w 2924"/>
                <a:gd name="T37" fmla="*/ 857 h 1846"/>
                <a:gd name="T38" fmla="*/ 2689 w 2924"/>
                <a:gd name="T39" fmla="*/ 1001 h 1846"/>
                <a:gd name="T40" fmla="*/ 2424 w 2924"/>
                <a:gd name="T41" fmla="*/ 1145 h 1846"/>
                <a:gd name="T42" fmla="*/ 2081 w 2924"/>
                <a:gd name="T43" fmla="*/ 1289 h 1846"/>
                <a:gd name="T44" fmla="*/ 1666 w 2924"/>
                <a:gd name="T45" fmla="*/ 1433 h 1846"/>
                <a:gd name="T46" fmla="*/ 1174 w 2924"/>
                <a:gd name="T47" fmla="*/ 1571 h 1846"/>
                <a:gd name="T48" fmla="*/ 620 w 2924"/>
                <a:gd name="T49" fmla="*/ 1702 h 1846"/>
                <a:gd name="T50" fmla="*/ 0 w 2924"/>
                <a:gd name="T51" fmla="*/ 1828 h 1846"/>
                <a:gd name="T52" fmla="*/ 319 w 2924"/>
                <a:gd name="T53" fmla="*/ 1780 h 1846"/>
                <a:gd name="T54" fmla="*/ 921 w 2924"/>
                <a:gd name="T55" fmla="*/ 1648 h 1846"/>
                <a:gd name="T56" fmla="*/ 1449 w 2924"/>
                <a:gd name="T57" fmla="*/ 1511 h 1846"/>
                <a:gd name="T58" fmla="*/ 1919 w 2924"/>
                <a:gd name="T59" fmla="*/ 1367 h 1846"/>
                <a:gd name="T60" fmla="*/ 2310 w 2924"/>
                <a:gd name="T61" fmla="*/ 1223 h 1846"/>
                <a:gd name="T62" fmla="*/ 2623 w 2924"/>
                <a:gd name="T63" fmla="*/ 1079 h 1846"/>
                <a:gd name="T64" fmla="*/ 2846 w 2924"/>
                <a:gd name="T65" fmla="*/ 929 h 1846"/>
                <a:gd name="T66" fmla="*/ 2948 w 2924"/>
                <a:gd name="T67" fmla="*/ 815 h 1846"/>
                <a:gd name="T68" fmla="*/ 2984 w 2924"/>
                <a:gd name="T69" fmla="*/ 743 h 1846"/>
                <a:gd name="T70" fmla="*/ 2996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8 w 1488"/>
                <a:gd name="T7" fmla="*/ 186 h 204"/>
                <a:gd name="T8" fmla="*/ 1439 w 1488"/>
                <a:gd name="T9" fmla="*/ 204 h 204"/>
                <a:gd name="T10" fmla="*/ 143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1 w 323"/>
                  <a:gd name="T13" fmla="*/ 18 h 162"/>
                  <a:gd name="T14" fmla="*/ 247 w 323"/>
                  <a:gd name="T15" fmla="*/ 54 h 162"/>
                  <a:gd name="T16" fmla="*/ 295 w 323"/>
                  <a:gd name="T17" fmla="*/ 90 h 162"/>
                  <a:gd name="T18" fmla="*/ 325 w 323"/>
                  <a:gd name="T19" fmla="*/ 114 h 162"/>
                  <a:gd name="T20" fmla="*/ 331 w 323"/>
                  <a:gd name="T21" fmla="*/ 126 h 162"/>
                  <a:gd name="T22" fmla="*/ 331 w 323"/>
                  <a:gd name="T23" fmla="*/ 126 h 162"/>
                  <a:gd name="T24" fmla="*/ 229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8 w 1250"/>
                  <a:gd name="T1" fmla="*/ 641 h 923"/>
                  <a:gd name="T2" fmla="*/ 1198 w 1250"/>
                  <a:gd name="T3" fmla="*/ 473 h 923"/>
                  <a:gd name="T4" fmla="*/ 1168 w 1250"/>
                  <a:gd name="T5" fmla="*/ 384 h 923"/>
                  <a:gd name="T6" fmla="*/ 1144 w 1250"/>
                  <a:gd name="T7" fmla="*/ 288 h 923"/>
                  <a:gd name="T8" fmla="*/ 1077 w 1250"/>
                  <a:gd name="T9" fmla="*/ 174 h 923"/>
                  <a:gd name="T10" fmla="*/ 1005 w 1250"/>
                  <a:gd name="T11" fmla="*/ 96 h 923"/>
                  <a:gd name="T12" fmla="*/ 987 w 1250"/>
                  <a:gd name="T13" fmla="*/ 72 h 923"/>
                  <a:gd name="T14" fmla="*/ 915 w 1250"/>
                  <a:gd name="T15" fmla="*/ 18 h 923"/>
                  <a:gd name="T16" fmla="*/ 843 w 1250"/>
                  <a:gd name="T17" fmla="*/ 6 h 923"/>
                  <a:gd name="T18" fmla="*/ 728 w 1250"/>
                  <a:gd name="T19" fmla="*/ 24 h 923"/>
                  <a:gd name="T20" fmla="*/ 680 w 1250"/>
                  <a:gd name="T21" fmla="*/ 42 h 923"/>
                  <a:gd name="T22" fmla="*/ 584 w 1250"/>
                  <a:gd name="T23" fmla="*/ 120 h 923"/>
                  <a:gd name="T24" fmla="*/ 548 w 1250"/>
                  <a:gd name="T25" fmla="*/ 228 h 923"/>
                  <a:gd name="T26" fmla="*/ 525 w 1250"/>
                  <a:gd name="T27" fmla="*/ 348 h 923"/>
                  <a:gd name="T28" fmla="*/ 439 w 1250"/>
                  <a:gd name="T29" fmla="*/ 479 h 923"/>
                  <a:gd name="T30" fmla="*/ 421 w 1250"/>
                  <a:gd name="T31" fmla="*/ 539 h 923"/>
                  <a:gd name="T32" fmla="*/ 361 w 1250"/>
                  <a:gd name="T33" fmla="*/ 599 h 923"/>
                  <a:gd name="T34" fmla="*/ 313 w 1250"/>
                  <a:gd name="T35" fmla="*/ 629 h 923"/>
                  <a:gd name="T36" fmla="*/ 301 w 1250"/>
                  <a:gd name="T37" fmla="*/ 635 h 923"/>
                  <a:gd name="T38" fmla="*/ 265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8 w 1250"/>
                  <a:gd name="T47" fmla="*/ 869 h 923"/>
                  <a:gd name="T48" fmla="*/ 656 w 1250"/>
                  <a:gd name="T49" fmla="*/ 827 h 923"/>
                  <a:gd name="T50" fmla="*/ 716 w 1250"/>
                  <a:gd name="T51" fmla="*/ 725 h 923"/>
                  <a:gd name="T52" fmla="*/ 710 w 1250"/>
                  <a:gd name="T53" fmla="*/ 611 h 923"/>
                  <a:gd name="T54" fmla="*/ 800 w 1250"/>
                  <a:gd name="T55" fmla="*/ 551 h 923"/>
                  <a:gd name="T56" fmla="*/ 903 w 1250"/>
                  <a:gd name="T57" fmla="*/ 449 h 923"/>
                  <a:gd name="T58" fmla="*/ 933 w 1250"/>
                  <a:gd name="T59" fmla="*/ 414 h 923"/>
                  <a:gd name="T60" fmla="*/ 999 w 1250"/>
                  <a:gd name="T61" fmla="*/ 318 h 923"/>
                  <a:gd name="T62" fmla="*/ 1047 w 1250"/>
                  <a:gd name="T63" fmla="*/ 336 h 923"/>
                  <a:gd name="T64" fmla="*/ 1150 w 1250"/>
                  <a:gd name="T65" fmla="*/ 617 h 923"/>
                  <a:gd name="T66" fmla="*/ 1144 w 1250"/>
                  <a:gd name="T67" fmla="*/ 689 h 923"/>
                  <a:gd name="T68" fmla="*/ 1180 w 1250"/>
                  <a:gd name="T69" fmla="*/ 749 h 923"/>
                  <a:gd name="T70" fmla="*/ 1234 w 1250"/>
                  <a:gd name="T71" fmla="*/ 713 h 923"/>
                  <a:gd name="T72" fmla="*/ 1270 w 1250"/>
                  <a:gd name="T73" fmla="*/ 749 h 923"/>
                  <a:gd name="T74" fmla="*/ 1282 w 1250"/>
                  <a:gd name="T75" fmla="*/ 743 h 923"/>
                  <a:gd name="T76" fmla="*/ 710 w 1250"/>
                  <a:gd name="T77" fmla="*/ 264 h 923"/>
                  <a:gd name="T78" fmla="*/ 808 w 1250"/>
                  <a:gd name="T79" fmla="*/ 372 h 923"/>
                  <a:gd name="T80" fmla="*/ 782 w 1250"/>
                  <a:gd name="T81" fmla="*/ 443 h 923"/>
                  <a:gd name="T82" fmla="*/ 722 w 1250"/>
                  <a:gd name="T83" fmla="*/ 515 h 923"/>
                  <a:gd name="T84" fmla="*/ 674 w 1250"/>
                  <a:gd name="T85" fmla="*/ 569 h 923"/>
                  <a:gd name="T86" fmla="*/ 632 w 1250"/>
                  <a:gd name="T87" fmla="*/ 593 h 923"/>
                  <a:gd name="T88" fmla="*/ 590 w 1250"/>
                  <a:gd name="T89" fmla="*/ 617 h 923"/>
                  <a:gd name="T90" fmla="*/ 578 w 1250"/>
                  <a:gd name="T91" fmla="*/ 707 h 923"/>
                  <a:gd name="T92" fmla="*/ 361 w 1250"/>
                  <a:gd name="T93" fmla="*/ 755 h 923"/>
                  <a:gd name="T94" fmla="*/ 397 w 1250"/>
                  <a:gd name="T95" fmla="*/ 641 h 923"/>
                  <a:gd name="T96" fmla="*/ 433 w 1250"/>
                  <a:gd name="T97" fmla="*/ 647 h 923"/>
                  <a:gd name="T98" fmla="*/ 451 w 1250"/>
                  <a:gd name="T99" fmla="*/ 617 h 923"/>
                  <a:gd name="T100" fmla="*/ 584 w 1250"/>
                  <a:gd name="T101" fmla="*/ 515 h 923"/>
                  <a:gd name="T102" fmla="*/ 632 w 1250"/>
                  <a:gd name="T103" fmla="*/ 473 h 923"/>
                  <a:gd name="T104" fmla="*/ 656 w 1250"/>
                  <a:gd name="T105" fmla="*/ 396 h 923"/>
                  <a:gd name="T106" fmla="*/ 656 w 1250"/>
                  <a:gd name="T107" fmla="*/ 378 h 923"/>
                  <a:gd name="T108" fmla="*/ 680 w 1250"/>
                  <a:gd name="T109" fmla="*/ 270 h 923"/>
                  <a:gd name="T110" fmla="*/ 698 w 1250"/>
                  <a:gd name="T111" fmla="*/ 192 h 923"/>
                  <a:gd name="T112" fmla="*/ 710 w 1250"/>
                  <a:gd name="T113" fmla="*/ 264 h 923"/>
                  <a:gd name="T114" fmla="*/ 548 w 1250"/>
                  <a:gd name="T115" fmla="*/ 455 h 923"/>
                  <a:gd name="T116" fmla="*/ 65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6 w 72"/>
                  <a:gd name="T3" fmla="*/ 24 h 54"/>
                  <a:gd name="T4" fmla="*/ 68 w 72"/>
                  <a:gd name="T5" fmla="*/ 12 h 54"/>
                  <a:gd name="T6" fmla="*/ 74 w 72"/>
                  <a:gd name="T7" fmla="*/ 6 h 54"/>
                  <a:gd name="T8" fmla="*/ 80 w 72"/>
                  <a:gd name="T9" fmla="*/ 0 h 54"/>
                  <a:gd name="T10" fmla="*/ 50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5 w 287"/>
                  <a:gd name="T1" fmla="*/ 0 h 84"/>
                  <a:gd name="T2" fmla="*/ 0 w 287"/>
                  <a:gd name="T3" fmla="*/ 84 h 84"/>
                  <a:gd name="T4" fmla="*/ 176 w 287"/>
                  <a:gd name="T5" fmla="*/ 36 h 84"/>
                  <a:gd name="T6" fmla="*/ 114 w 287"/>
                  <a:gd name="T7" fmla="*/ 60 h 84"/>
                  <a:gd name="T8" fmla="*/ 284 w 287"/>
                  <a:gd name="T9" fmla="*/ 18 h 84"/>
                  <a:gd name="T10" fmla="*/ 295 w 287"/>
                  <a:gd name="T11" fmla="*/ 0 h 84"/>
                  <a:gd name="T12" fmla="*/ 295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C10D6-44F5-4FE5-AD06-C06CE2FF906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80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7 w 3934"/>
                <a:gd name="T3" fmla="*/ 1331 h 1505"/>
                <a:gd name="T4" fmla="*/ 1253 w 3934"/>
                <a:gd name="T5" fmla="*/ 1157 h 1505"/>
                <a:gd name="T6" fmla="*/ 1778 w 3934"/>
                <a:gd name="T7" fmla="*/ 977 h 1505"/>
                <a:gd name="T8" fmla="*/ 2288 w 3934"/>
                <a:gd name="T9" fmla="*/ 792 h 1505"/>
                <a:gd name="T10" fmla="*/ 2536 w 3934"/>
                <a:gd name="T11" fmla="*/ 696 h 1505"/>
                <a:gd name="T12" fmla="*/ 2770 w 3934"/>
                <a:gd name="T13" fmla="*/ 606 h 1505"/>
                <a:gd name="T14" fmla="*/ 3008 w 3934"/>
                <a:gd name="T15" fmla="*/ 510 h 1505"/>
                <a:gd name="T16" fmla="*/ 3239 w 3934"/>
                <a:gd name="T17" fmla="*/ 420 h 1505"/>
                <a:gd name="T18" fmla="*/ 3448 w 3934"/>
                <a:gd name="T19" fmla="*/ 324 h 1505"/>
                <a:gd name="T20" fmla="*/ 3661 w 3934"/>
                <a:gd name="T21" fmla="*/ 234 h 1505"/>
                <a:gd name="T22" fmla="*/ 3867 w 3934"/>
                <a:gd name="T23" fmla="*/ 138 h 1505"/>
                <a:gd name="T24" fmla="*/ 4054 w 3934"/>
                <a:gd name="T25" fmla="*/ 48 h 1505"/>
                <a:gd name="T26" fmla="*/ 4054 w 3934"/>
                <a:gd name="T27" fmla="*/ 0 h 1505"/>
                <a:gd name="T28" fmla="*/ 3860 w 3934"/>
                <a:gd name="T29" fmla="*/ 96 h 1505"/>
                <a:gd name="T30" fmla="*/ 3649 w 3934"/>
                <a:gd name="T31" fmla="*/ 192 h 1505"/>
                <a:gd name="T32" fmla="*/ 3430 w 3934"/>
                <a:gd name="T33" fmla="*/ 288 h 1505"/>
                <a:gd name="T34" fmla="*/ 3215 w 3934"/>
                <a:gd name="T35" fmla="*/ 384 h 1505"/>
                <a:gd name="T36" fmla="*/ 2978 w 3934"/>
                <a:gd name="T37" fmla="*/ 480 h 1505"/>
                <a:gd name="T38" fmla="*/ 2734 w 3934"/>
                <a:gd name="T39" fmla="*/ 576 h 1505"/>
                <a:gd name="T40" fmla="*/ 2481 w 3934"/>
                <a:gd name="T41" fmla="*/ 672 h 1505"/>
                <a:gd name="T42" fmla="*/ 2234 w 3934"/>
                <a:gd name="T43" fmla="*/ 768 h 1505"/>
                <a:gd name="T44" fmla="*/ 1967 w 3934"/>
                <a:gd name="T45" fmla="*/ 864 h 1505"/>
                <a:gd name="T46" fmla="*/ 1700 w 3934"/>
                <a:gd name="T47" fmla="*/ 960 h 1505"/>
                <a:gd name="T48" fmla="*/ 1142 w 3934"/>
                <a:gd name="T49" fmla="*/ 1145 h 1505"/>
                <a:gd name="T50" fmla="*/ 58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70 w 1728"/>
                <a:gd name="T3" fmla="*/ 527 h 689"/>
                <a:gd name="T4" fmla="*/ 993 w 1728"/>
                <a:gd name="T5" fmla="*/ 365 h 689"/>
                <a:gd name="T6" fmla="*/ 1190 w 1728"/>
                <a:gd name="T7" fmla="*/ 287 h 689"/>
                <a:gd name="T8" fmla="*/ 1397 w 1728"/>
                <a:gd name="T9" fmla="*/ 203 h 689"/>
                <a:gd name="T10" fmla="*/ 1597 w 1728"/>
                <a:gd name="T11" fmla="*/ 126 h 689"/>
                <a:gd name="T12" fmla="*/ 1778 w 1728"/>
                <a:gd name="T13" fmla="*/ 48 h 689"/>
                <a:gd name="T14" fmla="*/ 1778 w 1728"/>
                <a:gd name="T15" fmla="*/ 0 h 689"/>
                <a:gd name="T16" fmla="*/ 1574 w 1728"/>
                <a:gd name="T17" fmla="*/ 84 h 689"/>
                <a:gd name="T18" fmla="*/ 1367 w 1728"/>
                <a:gd name="T19" fmla="*/ 167 h 689"/>
                <a:gd name="T20" fmla="*/ 1148 w 1728"/>
                <a:gd name="T21" fmla="*/ 257 h 689"/>
                <a:gd name="T22" fmla="*/ 933 w 1728"/>
                <a:gd name="T23" fmla="*/ 341 h 689"/>
                <a:gd name="T24" fmla="*/ 46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31 w 5561"/>
                <a:gd name="T1" fmla="*/ 929 h 3447"/>
                <a:gd name="T2" fmla="*/ 5707 w 5561"/>
                <a:gd name="T3" fmla="*/ 773 h 3447"/>
                <a:gd name="T4" fmla="*/ 5623 w 5561"/>
                <a:gd name="T5" fmla="*/ 629 h 3447"/>
                <a:gd name="T6" fmla="*/ 5492 w 5561"/>
                <a:gd name="T7" fmla="*/ 492 h 3447"/>
                <a:gd name="T8" fmla="*/ 5308 w 5561"/>
                <a:gd name="T9" fmla="*/ 366 h 3447"/>
                <a:gd name="T10" fmla="*/ 5071 w 5561"/>
                <a:gd name="T11" fmla="*/ 252 h 3447"/>
                <a:gd name="T12" fmla="*/ 4795 w 5561"/>
                <a:gd name="T13" fmla="*/ 144 h 3447"/>
                <a:gd name="T14" fmla="*/ 4475 w 5561"/>
                <a:gd name="T15" fmla="*/ 48 h 3447"/>
                <a:gd name="T16" fmla="*/ 4122 w 5561"/>
                <a:gd name="T17" fmla="*/ 0 h 3447"/>
                <a:gd name="T18" fmla="*/ 4494 w 5561"/>
                <a:gd name="T19" fmla="*/ 90 h 3447"/>
                <a:gd name="T20" fmla="*/ 4814 w 5561"/>
                <a:gd name="T21" fmla="*/ 192 h 3447"/>
                <a:gd name="T22" fmla="*/ 5083 w 5561"/>
                <a:gd name="T23" fmla="*/ 306 h 3447"/>
                <a:gd name="T24" fmla="*/ 5308 w 5561"/>
                <a:gd name="T25" fmla="*/ 426 h 3447"/>
                <a:gd name="T26" fmla="*/ 5479 w 5561"/>
                <a:gd name="T27" fmla="*/ 557 h 3447"/>
                <a:gd name="T28" fmla="*/ 5599 w 5561"/>
                <a:gd name="T29" fmla="*/ 701 h 3447"/>
                <a:gd name="T30" fmla="*/ 5659 w 5561"/>
                <a:gd name="T31" fmla="*/ 851 h 3447"/>
                <a:gd name="T32" fmla="*/ 5659 w 5561"/>
                <a:gd name="T33" fmla="*/ 1013 h 3447"/>
                <a:gd name="T34" fmla="*/ 5611 w 5561"/>
                <a:gd name="T35" fmla="*/ 1163 h 3447"/>
                <a:gd name="T36" fmla="*/ 5511 w 5561"/>
                <a:gd name="T37" fmla="*/ 1319 h 3447"/>
                <a:gd name="T38" fmla="*/ 5362 w 5561"/>
                <a:gd name="T39" fmla="*/ 1475 h 3447"/>
                <a:gd name="T40" fmla="*/ 5173 w 5561"/>
                <a:gd name="T41" fmla="*/ 1630 h 3447"/>
                <a:gd name="T42" fmla="*/ 4939 w 5561"/>
                <a:gd name="T43" fmla="*/ 1786 h 3447"/>
                <a:gd name="T44" fmla="*/ 4666 w 5561"/>
                <a:gd name="T45" fmla="*/ 1948 h 3447"/>
                <a:gd name="T46" fmla="*/ 4345 w 5561"/>
                <a:gd name="T47" fmla="*/ 2104 h 3447"/>
                <a:gd name="T48" fmla="*/ 3995 w 5561"/>
                <a:gd name="T49" fmla="*/ 2260 h 3447"/>
                <a:gd name="T50" fmla="*/ 3608 w 5561"/>
                <a:gd name="T51" fmla="*/ 2416 h 3447"/>
                <a:gd name="T52" fmla="*/ 3182 w 5561"/>
                <a:gd name="T53" fmla="*/ 2566 h 3447"/>
                <a:gd name="T54" fmla="*/ 2723 w 5561"/>
                <a:gd name="T55" fmla="*/ 2715 h 3447"/>
                <a:gd name="T56" fmla="*/ 2234 w 5561"/>
                <a:gd name="T57" fmla="*/ 2865 h 3447"/>
                <a:gd name="T58" fmla="*/ 1712 w 5561"/>
                <a:gd name="T59" fmla="*/ 3009 h 3447"/>
                <a:gd name="T60" fmla="*/ 1173 w 5561"/>
                <a:gd name="T61" fmla="*/ 3147 h 3447"/>
                <a:gd name="T62" fmla="*/ 600 w 5561"/>
                <a:gd name="T63" fmla="*/ 3279 h 3447"/>
                <a:gd name="T64" fmla="*/ 0 w 5561"/>
                <a:gd name="T65" fmla="*/ 3447 h 3447"/>
                <a:gd name="T66" fmla="*/ 897 w 5561"/>
                <a:gd name="T67" fmla="*/ 3249 h 3447"/>
                <a:gd name="T68" fmla="*/ 1457 w 5561"/>
                <a:gd name="T69" fmla="*/ 3105 h 3447"/>
                <a:gd name="T70" fmla="*/ 1997 w 5561"/>
                <a:gd name="T71" fmla="*/ 2961 h 3447"/>
                <a:gd name="T72" fmla="*/ 2511 w 5561"/>
                <a:gd name="T73" fmla="*/ 2817 h 3447"/>
                <a:gd name="T74" fmla="*/ 2990 w 5561"/>
                <a:gd name="T75" fmla="*/ 2668 h 3447"/>
                <a:gd name="T76" fmla="*/ 3430 w 5561"/>
                <a:gd name="T77" fmla="*/ 2512 h 3447"/>
                <a:gd name="T78" fmla="*/ 3848 w 5561"/>
                <a:gd name="T79" fmla="*/ 2356 h 3447"/>
                <a:gd name="T80" fmla="*/ 4226 w 5561"/>
                <a:gd name="T81" fmla="*/ 2200 h 3447"/>
                <a:gd name="T82" fmla="*/ 4565 w 5561"/>
                <a:gd name="T83" fmla="*/ 2038 h 3447"/>
                <a:gd name="T84" fmla="*/ 4866 w 5561"/>
                <a:gd name="T85" fmla="*/ 1876 h 3447"/>
                <a:gd name="T86" fmla="*/ 5122 w 5561"/>
                <a:gd name="T87" fmla="*/ 1720 h 3447"/>
                <a:gd name="T88" fmla="*/ 5338 w 5561"/>
                <a:gd name="T89" fmla="*/ 1559 h 3447"/>
                <a:gd name="T90" fmla="*/ 5505 w 5561"/>
                <a:gd name="T91" fmla="*/ 1397 h 3447"/>
                <a:gd name="T92" fmla="*/ 5629 w 5561"/>
                <a:gd name="T93" fmla="*/ 1241 h 3447"/>
                <a:gd name="T94" fmla="*/ 5707 w 5561"/>
                <a:gd name="T95" fmla="*/ 1085 h 3447"/>
                <a:gd name="T96" fmla="*/ 572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21 w 5740"/>
                <a:gd name="T1" fmla="*/ 0 h 2098"/>
                <a:gd name="T2" fmla="*/ 5818 w 5740"/>
                <a:gd name="T3" fmla="*/ 72 h 2098"/>
                <a:gd name="T4" fmla="*/ 5714 w 5740"/>
                <a:gd name="T5" fmla="*/ 138 h 2098"/>
                <a:gd name="T6" fmla="*/ 5593 w 5740"/>
                <a:gd name="T7" fmla="*/ 210 h 2098"/>
                <a:gd name="T8" fmla="*/ 5474 w 5740"/>
                <a:gd name="T9" fmla="*/ 276 h 2098"/>
                <a:gd name="T10" fmla="*/ 5212 w 5740"/>
                <a:gd name="T11" fmla="*/ 414 h 2098"/>
                <a:gd name="T12" fmla="*/ 4927 w 5740"/>
                <a:gd name="T13" fmla="*/ 552 h 2098"/>
                <a:gd name="T14" fmla="*/ 4618 w 5740"/>
                <a:gd name="T15" fmla="*/ 690 h 2098"/>
                <a:gd name="T16" fmla="*/ 4292 w 5740"/>
                <a:gd name="T17" fmla="*/ 827 h 2098"/>
                <a:gd name="T18" fmla="*/ 3947 w 5740"/>
                <a:gd name="T19" fmla="*/ 959 h 2098"/>
                <a:gd name="T20" fmla="*/ 3578 w 5740"/>
                <a:gd name="T21" fmla="*/ 1091 h 2098"/>
                <a:gd name="T22" fmla="*/ 3191 w 5740"/>
                <a:gd name="T23" fmla="*/ 1223 h 2098"/>
                <a:gd name="T24" fmla="*/ 2785 w 5740"/>
                <a:gd name="T25" fmla="*/ 1355 h 2098"/>
                <a:gd name="T26" fmla="*/ 2354 w 5740"/>
                <a:gd name="T27" fmla="*/ 1481 h 2098"/>
                <a:gd name="T28" fmla="*/ 1920 w 5740"/>
                <a:gd name="T29" fmla="*/ 1601 h 2098"/>
                <a:gd name="T30" fmla="*/ 1462 w 5740"/>
                <a:gd name="T31" fmla="*/ 1721 h 2098"/>
                <a:gd name="T32" fmla="*/ 987 w 5740"/>
                <a:gd name="T33" fmla="*/ 1834 h 2098"/>
                <a:gd name="T34" fmla="*/ 50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7 w 5740"/>
                <a:gd name="T41" fmla="*/ 1990 h 2098"/>
                <a:gd name="T42" fmla="*/ 981 w 5740"/>
                <a:gd name="T43" fmla="*/ 1882 h 2098"/>
                <a:gd name="T44" fmla="*/ 1447 w 5740"/>
                <a:gd name="T45" fmla="*/ 1763 h 2098"/>
                <a:gd name="T46" fmla="*/ 1902 w 5740"/>
                <a:gd name="T47" fmla="*/ 1649 h 2098"/>
                <a:gd name="T48" fmla="*/ 2336 w 5740"/>
                <a:gd name="T49" fmla="*/ 1523 h 2098"/>
                <a:gd name="T50" fmla="*/ 2765 w 5740"/>
                <a:gd name="T51" fmla="*/ 1397 h 2098"/>
                <a:gd name="T52" fmla="*/ 3167 w 5740"/>
                <a:gd name="T53" fmla="*/ 1271 h 2098"/>
                <a:gd name="T54" fmla="*/ 3554 w 5740"/>
                <a:gd name="T55" fmla="*/ 1139 h 2098"/>
                <a:gd name="T56" fmla="*/ 3923 w 5740"/>
                <a:gd name="T57" fmla="*/ 1007 h 2098"/>
                <a:gd name="T58" fmla="*/ 4268 w 5740"/>
                <a:gd name="T59" fmla="*/ 875 h 2098"/>
                <a:gd name="T60" fmla="*/ 4600 w 5740"/>
                <a:gd name="T61" fmla="*/ 737 h 2098"/>
                <a:gd name="T62" fmla="*/ 4909 w 5740"/>
                <a:gd name="T63" fmla="*/ 600 h 2098"/>
                <a:gd name="T64" fmla="*/ 5200 w 5740"/>
                <a:gd name="T65" fmla="*/ 462 h 2098"/>
                <a:gd name="T66" fmla="*/ 5462 w 5740"/>
                <a:gd name="T67" fmla="*/ 324 h 2098"/>
                <a:gd name="T68" fmla="*/ 5708 w 5740"/>
                <a:gd name="T69" fmla="*/ 186 h 2098"/>
                <a:gd name="T70" fmla="*/ 5921 w 5740"/>
                <a:gd name="T71" fmla="*/ 48 h 2098"/>
                <a:gd name="T72" fmla="*/ 5921 w 5740"/>
                <a:gd name="T73" fmla="*/ 0 h 2098"/>
                <a:gd name="T74" fmla="*/ 5921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15 w 1955"/>
                <a:gd name="T1" fmla="*/ 485 h 1265"/>
                <a:gd name="T2" fmla="*/ 1961 w 1955"/>
                <a:gd name="T3" fmla="*/ 390 h 1265"/>
                <a:gd name="T4" fmla="*/ 1825 w 1955"/>
                <a:gd name="T5" fmla="*/ 306 h 1265"/>
                <a:gd name="T6" fmla="*/ 1629 w 1955"/>
                <a:gd name="T7" fmla="*/ 228 h 1265"/>
                <a:gd name="T8" fmla="*/ 1367 w 1955"/>
                <a:gd name="T9" fmla="*/ 162 h 1265"/>
                <a:gd name="T10" fmla="*/ 1040 w 1955"/>
                <a:gd name="T11" fmla="*/ 102 h 1265"/>
                <a:gd name="T12" fmla="*/ 666 w 1955"/>
                <a:gd name="T13" fmla="*/ 54 h 1265"/>
                <a:gd name="T14" fmla="*/ 237 w 1955"/>
                <a:gd name="T15" fmla="*/ 18 h 1265"/>
                <a:gd name="T16" fmla="*/ 0 w 1955"/>
                <a:gd name="T17" fmla="*/ 12 h 1265"/>
                <a:gd name="T18" fmla="*/ 441 w 1955"/>
                <a:gd name="T19" fmla="*/ 48 h 1265"/>
                <a:gd name="T20" fmla="*/ 842 w 1955"/>
                <a:gd name="T21" fmla="*/ 90 h 1265"/>
                <a:gd name="T22" fmla="*/ 1188 w 1955"/>
                <a:gd name="T23" fmla="*/ 144 h 1265"/>
                <a:gd name="T24" fmla="*/ 1463 w 1955"/>
                <a:gd name="T25" fmla="*/ 204 h 1265"/>
                <a:gd name="T26" fmla="*/ 1688 w 1955"/>
                <a:gd name="T27" fmla="*/ 276 h 1265"/>
                <a:gd name="T28" fmla="*/ 1854 w 1955"/>
                <a:gd name="T29" fmla="*/ 360 h 1265"/>
                <a:gd name="T30" fmla="*/ 1943 w 1955"/>
                <a:gd name="T31" fmla="*/ 443 h 1265"/>
                <a:gd name="T32" fmla="*/ 1961 w 1955"/>
                <a:gd name="T33" fmla="*/ 539 h 1265"/>
                <a:gd name="T34" fmla="*/ 1914 w 1955"/>
                <a:gd name="T35" fmla="*/ 629 h 1265"/>
                <a:gd name="T36" fmla="*/ 1796 w 1955"/>
                <a:gd name="T37" fmla="*/ 719 h 1265"/>
                <a:gd name="T38" fmla="*/ 1629 w 1955"/>
                <a:gd name="T39" fmla="*/ 809 h 1265"/>
                <a:gd name="T40" fmla="*/ 1397 w 1955"/>
                <a:gd name="T41" fmla="*/ 899 h 1265"/>
                <a:gd name="T42" fmla="*/ 1118 w 1955"/>
                <a:gd name="T43" fmla="*/ 989 h 1265"/>
                <a:gd name="T44" fmla="*/ 785 w 1955"/>
                <a:gd name="T45" fmla="*/ 1073 h 1265"/>
                <a:gd name="T46" fmla="*/ 417 w 1955"/>
                <a:gd name="T47" fmla="*/ 1157 h 1265"/>
                <a:gd name="T48" fmla="*/ 0 w 1955"/>
                <a:gd name="T49" fmla="*/ 1241 h 1265"/>
                <a:gd name="T50" fmla="*/ 225 w 1955"/>
                <a:gd name="T51" fmla="*/ 1223 h 1265"/>
                <a:gd name="T52" fmla="*/ 630 w 1955"/>
                <a:gd name="T53" fmla="*/ 1139 h 1265"/>
                <a:gd name="T54" fmla="*/ 987 w 1955"/>
                <a:gd name="T55" fmla="*/ 1049 h 1265"/>
                <a:gd name="T56" fmla="*/ 1302 w 1955"/>
                <a:gd name="T57" fmla="*/ 959 h 1265"/>
                <a:gd name="T58" fmla="*/ 1563 w 1955"/>
                <a:gd name="T59" fmla="*/ 863 h 1265"/>
                <a:gd name="T60" fmla="*/ 1766 w 1955"/>
                <a:gd name="T61" fmla="*/ 767 h 1265"/>
                <a:gd name="T62" fmla="*/ 1920 w 1955"/>
                <a:gd name="T63" fmla="*/ 677 h 1265"/>
                <a:gd name="T64" fmla="*/ 1997 w 1955"/>
                <a:gd name="T65" fmla="*/ 581 h 1265"/>
                <a:gd name="T66" fmla="*/ 201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44 w 4694"/>
                <a:gd name="T1" fmla="*/ 797 h 2901"/>
                <a:gd name="T2" fmla="*/ 4814 w 4694"/>
                <a:gd name="T3" fmla="*/ 665 h 2901"/>
                <a:gd name="T4" fmla="*/ 4736 w 4694"/>
                <a:gd name="T5" fmla="*/ 540 h 2901"/>
                <a:gd name="T6" fmla="*/ 4610 w 4694"/>
                <a:gd name="T7" fmla="*/ 426 h 2901"/>
                <a:gd name="T8" fmla="*/ 4439 w 4694"/>
                <a:gd name="T9" fmla="*/ 312 h 2901"/>
                <a:gd name="T10" fmla="*/ 4214 w 4694"/>
                <a:gd name="T11" fmla="*/ 216 h 2901"/>
                <a:gd name="T12" fmla="*/ 3956 w 4694"/>
                <a:gd name="T13" fmla="*/ 120 h 2901"/>
                <a:gd name="T14" fmla="*/ 3654 w 4694"/>
                <a:gd name="T15" fmla="*/ 36 h 2901"/>
                <a:gd name="T16" fmla="*/ 3306 w 4694"/>
                <a:gd name="T17" fmla="*/ 0 h 2901"/>
                <a:gd name="T18" fmla="*/ 3654 w 4694"/>
                <a:gd name="T19" fmla="*/ 78 h 2901"/>
                <a:gd name="T20" fmla="*/ 3956 w 4694"/>
                <a:gd name="T21" fmla="*/ 162 h 2901"/>
                <a:gd name="T22" fmla="*/ 4214 w 4694"/>
                <a:gd name="T23" fmla="*/ 258 h 2901"/>
                <a:gd name="T24" fmla="*/ 4427 w 4694"/>
                <a:gd name="T25" fmla="*/ 366 h 2901"/>
                <a:gd name="T26" fmla="*/ 4586 w 4694"/>
                <a:gd name="T27" fmla="*/ 480 h 2901"/>
                <a:gd name="T28" fmla="*/ 4700 w 4694"/>
                <a:gd name="T29" fmla="*/ 605 h 2901"/>
                <a:gd name="T30" fmla="*/ 4760 w 4694"/>
                <a:gd name="T31" fmla="*/ 737 h 2901"/>
                <a:gd name="T32" fmla="*/ 4760 w 4694"/>
                <a:gd name="T33" fmla="*/ 875 h 2901"/>
                <a:gd name="T34" fmla="*/ 4718 w 4694"/>
                <a:gd name="T35" fmla="*/ 1001 h 2901"/>
                <a:gd name="T36" fmla="*/ 4636 w 4694"/>
                <a:gd name="T37" fmla="*/ 1127 h 2901"/>
                <a:gd name="T38" fmla="*/ 4511 w 4694"/>
                <a:gd name="T39" fmla="*/ 1259 h 2901"/>
                <a:gd name="T40" fmla="*/ 4354 w 4694"/>
                <a:gd name="T41" fmla="*/ 1385 h 2901"/>
                <a:gd name="T42" fmla="*/ 4154 w 4694"/>
                <a:gd name="T43" fmla="*/ 1517 h 2901"/>
                <a:gd name="T44" fmla="*/ 3923 w 4694"/>
                <a:gd name="T45" fmla="*/ 1648 h 2901"/>
                <a:gd name="T46" fmla="*/ 3661 w 4694"/>
                <a:gd name="T47" fmla="*/ 1774 h 2901"/>
                <a:gd name="T48" fmla="*/ 3366 w 4694"/>
                <a:gd name="T49" fmla="*/ 1906 h 2901"/>
                <a:gd name="T50" fmla="*/ 3038 w 4694"/>
                <a:gd name="T51" fmla="*/ 2032 h 2901"/>
                <a:gd name="T52" fmla="*/ 2676 w 4694"/>
                <a:gd name="T53" fmla="*/ 2164 h 2901"/>
                <a:gd name="T54" fmla="*/ 2294 w 4694"/>
                <a:gd name="T55" fmla="*/ 2284 h 2901"/>
                <a:gd name="T56" fmla="*/ 1884 w 4694"/>
                <a:gd name="T57" fmla="*/ 2410 h 2901"/>
                <a:gd name="T58" fmla="*/ 1446 w 4694"/>
                <a:gd name="T59" fmla="*/ 2530 h 2901"/>
                <a:gd name="T60" fmla="*/ 504 w 4694"/>
                <a:gd name="T61" fmla="*/ 2757 h 2901"/>
                <a:gd name="T62" fmla="*/ 0 w 4694"/>
                <a:gd name="T63" fmla="*/ 2901 h 2901"/>
                <a:gd name="T64" fmla="*/ 999 w 4694"/>
                <a:gd name="T65" fmla="*/ 2674 h 2901"/>
                <a:gd name="T66" fmla="*/ 1688 w 4694"/>
                <a:gd name="T67" fmla="*/ 2494 h 2901"/>
                <a:gd name="T68" fmla="*/ 2127 w 4694"/>
                <a:gd name="T69" fmla="*/ 2374 h 2901"/>
                <a:gd name="T70" fmla="*/ 2531 w 4694"/>
                <a:gd name="T71" fmla="*/ 2248 h 2901"/>
                <a:gd name="T72" fmla="*/ 2906 w 4694"/>
                <a:gd name="T73" fmla="*/ 2116 h 2901"/>
                <a:gd name="T74" fmla="*/ 3251 w 4694"/>
                <a:gd name="T75" fmla="*/ 1984 h 2901"/>
                <a:gd name="T76" fmla="*/ 3572 w 4694"/>
                <a:gd name="T77" fmla="*/ 1858 h 2901"/>
                <a:gd name="T78" fmla="*/ 3857 w 4694"/>
                <a:gd name="T79" fmla="*/ 1720 h 2901"/>
                <a:gd name="T80" fmla="*/ 4112 w 4694"/>
                <a:gd name="T81" fmla="*/ 1589 h 2901"/>
                <a:gd name="T82" fmla="*/ 4328 w 4694"/>
                <a:gd name="T83" fmla="*/ 1457 h 2901"/>
                <a:gd name="T84" fmla="*/ 4511 w 4694"/>
                <a:gd name="T85" fmla="*/ 1325 h 2901"/>
                <a:gd name="T86" fmla="*/ 4655 w 4694"/>
                <a:gd name="T87" fmla="*/ 1193 h 2901"/>
                <a:gd name="T88" fmla="*/ 4760 w 4694"/>
                <a:gd name="T89" fmla="*/ 1061 h 2901"/>
                <a:gd name="T90" fmla="*/ 4820 w 4694"/>
                <a:gd name="T91" fmla="*/ 935 h 2901"/>
                <a:gd name="T92" fmla="*/ 483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81 w 3761"/>
                <a:gd name="T1" fmla="*/ 719 h 2356"/>
                <a:gd name="T2" fmla="*/ 3851 w 3761"/>
                <a:gd name="T3" fmla="*/ 599 h 2356"/>
                <a:gd name="T4" fmla="*/ 3773 w 3761"/>
                <a:gd name="T5" fmla="*/ 486 h 2356"/>
                <a:gd name="T6" fmla="*/ 3634 w 3761"/>
                <a:gd name="T7" fmla="*/ 378 h 2356"/>
                <a:gd name="T8" fmla="*/ 3458 w 3761"/>
                <a:gd name="T9" fmla="*/ 282 h 2356"/>
                <a:gd name="T10" fmla="*/ 3227 w 3761"/>
                <a:gd name="T11" fmla="*/ 192 h 2356"/>
                <a:gd name="T12" fmla="*/ 2954 w 3761"/>
                <a:gd name="T13" fmla="*/ 108 h 2356"/>
                <a:gd name="T14" fmla="*/ 2639 w 3761"/>
                <a:gd name="T15" fmla="*/ 36 h 2356"/>
                <a:gd name="T16" fmla="*/ 2300 w 3761"/>
                <a:gd name="T17" fmla="*/ 0 h 2356"/>
                <a:gd name="T18" fmla="*/ 2657 w 3761"/>
                <a:gd name="T19" fmla="*/ 72 h 2356"/>
                <a:gd name="T20" fmla="*/ 2966 w 3761"/>
                <a:gd name="T21" fmla="*/ 150 h 2356"/>
                <a:gd name="T22" fmla="*/ 3239 w 3761"/>
                <a:gd name="T23" fmla="*/ 234 h 2356"/>
                <a:gd name="T24" fmla="*/ 3458 w 3761"/>
                <a:gd name="T25" fmla="*/ 330 h 2356"/>
                <a:gd name="T26" fmla="*/ 3627 w 3761"/>
                <a:gd name="T27" fmla="*/ 432 h 2356"/>
                <a:gd name="T28" fmla="*/ 3743 w 3761"/>
                <a:gd name="T29" fmla="*/ 545 h 2356"/>
                <a:gd name="T30" fmla="*/ 3803 w 3761"/>
                <a:gd name="T31" fmla="*/ 665 h 2356"/>
                <a:gd name="T32" fmla="*/ 3809 w 3761"/>
                <a:gd name="T33" fmla="*/ 791 h 2356"/>
                <a:gd name="T34" fmla="*/ 3773 w 3761"/>
                <a:gd name="T35" fmla="*/ 887 h 2356"/>
                <a:gd name="T36" fmla="*/ 3711 w 3761"/>
                <a:gd name="T37" fmla="*/ 989 h 2356"/>
                <a:gd name="T38" fmla="*/ 3608 w 3761"/>
                <a:gd name="T39" fmla="*/ 1091 h 2356"/>
                <a:gd name="T40" fmla="*/ 3482 w 3761"/>
                <a:gd name="T41" fmla="*/ 1187 h 2356"/>
                <a:gd name="T42" fmla="*/ 3326 w 3761"/>
                <a:gd name="T43" fmla="*/ 1289 h 2356"/>
                <a:gd name="T44" fmla="*/ 3143 w 3761"/>
                <a:gd name="T45" fmla="*/ 1391 h 2356"/>
                <a:gd name="T46" fmla="*/ 2924 w 3761"/>
                <a:gd name="T47" fmla="*/ 1493 h 2356"/>
                <a:gd name="T48" fmla="*/ 2689 w 3761"/>
                <a:gd name="T49" fmla="*/ 1589 h 2356"/>
                <a:gd name="T50" fmla="*/ 2145 w 3761"/>
                <a:gd name="T51" fmla="*/ 1786 h 2356"/>
                <a:gd name="T52" fmla="*/ 1509 w 3761"/>
                <a:gd name="T53" fmla="*/ 1972 h 2356"/>
                <a:gd name="T54" fmla="*/ 785 w 3761"/>
                <a:gd name="T55" fmla="*/ 2158 h 2356"/>
                <a:gd name="T56" fmla="*/ 0 w 3761"/>
                <a:gd name="T57" fmla="*/ 2326 h 2356"/>
                <a:gd name="T58" fmla="*/ 411 w 3761"/>
                <a:gd name="T59" fmla="*/ 2272 h 2356"/>
                <a:gd name="T60" fmla="*/ 1182 w 3761"/>
                <a:gd name="T61" fmla="*/ 2092 h 2356"/>
                <a:gd name="T62" fmla="*/ 1872 w 3761"/>
                <a:gd name="T63" fmla="*/ 1900 h 2356"/>
                <a:gd name="T64" fmla="*/ 2472 w 3761"/>
                <a:gd name="T65" fmla="*/ 1702 h 2356"/>
                <a:gd name="T66" fmla="*/ 2737 w 3761"/>
                <a:gd name="T67" fmla="*/ 1607 h 2356"/>
                <a:gd name="T68" fmla="*/ 2972 w 3761"/>
                <a:gd name="T69" fmla="*/ 1505 h 2356"/>
                <a:gd name="T70" fmla="*/ 3191 w 3761"/>
                <a:gd name="T71" fmla="*/ 1403 h 2356"/>
                <a:gd name="T72" fmla="*/ 3385 w 3761"/>
                <a:gd name="T73" fmla="*/ 1301 h 2356"/>
                <a:gd name="T74" fmla="*/ 3542 w 3761"/>
                <a:gd name="T75" fmla="*/ 1193 h 2356"/>
                <a:gd name="T76" fmla="*/ 3673 w 3761"/>
                <a:gd name="T77" fmla="*/ 1091 h 2356"/>
                <a:gd name="T78" fmla="*/ 3773 w 3761"/>
                <a:gd name="T79" fmla="*/ 989 h 2356"/>
                <a:gd name="T80" fmla="*/ 3839 w 3761"/>
                <a:gd name="T81" fmla="*/ 887 h 2356"/>
                <a:gd name="T82" fmla="*/ 387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14 w 2924"/>
                <a:gd name="T1" fmla="*/ 647 h 1846"/>
                <a:gd name="T2" fmla="*/ 2966 w 2924"/>
                <a:gd name="T3" fmla="*/ 528 h 1846"/>
                <a:gd name="T4" fmla="*/ 2838 w 2924"/>
                <a:gd name="T5" fmla="*/ 414 h 1846"/>
                <a:gd name="T6" fmla="*/ 2639 w 2924"/>
                <a:gd name="T7" fmla="*/ 318 h 1846"/>
                <a:gd name="T8" fmla="*/ 2372 w 2924"/>
                <a:gd name="T9" fmla="*/ 228 h 1846"/>
                <a:gd name="T10" fmla="*/ 2045 w 2924"/>
                <a:gd name="T11" fmla="*/ 150 h 1846"/>
                <a:gd name="T12" fmla="*/ 1658 w 2924"/>
                <a:gd name="T13" fmla="*/ 78 h 1846"/>
                <a:gd name="T14" fmla="*/ 1218 w 2924"/>
                <a:gd name="T15" fmla="*/ 24 h 1846"/>
                <a:gd name="T16" fmla="*/ 714 w 2924"/>
                <a:gd name="T17" fmla="*/ 0 h 1846"/>
                <a:gd name="T18" fmla="*/ 1230 w 2924"/>
                <a:gd name="T19" fmla="*/ 48 h 1846"/>
                <a:gd name="T20" fmla="*/ 1676 w 2924"/>
                <a:gd name="T21" fmla="*/ 108 h 1846"/>
                <a:gd name="T22" fmla="*/ 2069 w 2924"/>
                <a:gd name="T23" fmla="*/ 180 h 1846"/>
                <a:gd name="T24" fmla="*/ 2396 w 2924"/>
                <a:gd name="T25" fmla="*/ 264 h 1846"/>
                <a:gd name="T26" fmla="*/ 2651 w 2924"/>
                <a:gd name="T27" fmla="*/ 360 h 1846"/>
                <a:gd name="T28" fmla="*/ 2838 w 2924"/>
                <a:gd name="T29" fmla="*/ 468 h 1846"/>
                <a:gd name="T30" fmla="*/ 2936 w 2924"/>
                <a:gd name="T31" fmla="*/ 587 h 1846"/>
                <a:gd name="T32" fmla="*/ 2954 w 2924"/>
                <a:gd name="T33" fmla="*/ 713 h 1846"/>
                <a:gd name="T34" fmla="*/ 2930 w 2924"/>
                <a:gd name="T35" fmla="*/ 785 h 1846"/>
                <a:gd name="T36" fmla="*/ 2882 w 2924"/>
                <a:gd name="T37" fmla="*/ 857 h 1846"/>
                <a:gd name="T38" fmla="*/ 2705 w 2924"/>
                <a:gd name="T39" fmla="*/ 1001 h 1846"/>
                <a:gd name="T40" fmla="*/ 2438 w 2924"/>
                <a:gd name="T41" fmla="*/ 1145 h 1846"/>
                <a:gd name="T42" fmla="*/ 2093 w 2924"/>
                <a:gd name="T43" fmla="*/ 1289 h 1846"/>
                <a:gd name="T44" fmla="*/ 1676 w 2924"/>
                <a:gd name="T45" fmla="*/ 1433 h 1846"/>
                <a:gd name="T46" fmla="*/ 1182 w 2924"/>
                <a:gd name="T47" fmla="*/ 1571 h 1846"/>
                <a:gd name="T48" fmla="*/ 624 w 2924"/>
                <a:gd name="T49" fmla="*/ 1702 h 1846"/>
                <a:gd name="T50" fmla="*/ 0 w 2924"/>
                <a:gd name="T51" fmla="*/ 1828 h 1846"/>
                <a:gd name="T52" fmla="*/ 321 w 2924"/>
                <a:gd name="T53" fmla="*/ 1780 h 1846"/>
                <a:gd name="T54" fmla="*/ 927 w 2924"/>
                <a:gd name="T55" fmla="*/ 1648 h 1846"/>
                <a:gd name="T56" fmla="*/ 1457 w 2924"/>
                <a:gd name="T57" fmla="*/ 1511 h 1846"/>
                <a:gd name="T58" fmla="*/ 1931 w 2924"/>
                <a:gd name="T59" fmla="*/ 1367 h 1846"/>
                <a:gd name="T60" fmla="*/ 2324 w 2924"/>
                <a:gd name="T61" fmla="*/ 1223 h 1846"/>
                <a:gd name="T62" fmla="*/ 2639 w 2924"/>
                <a:gd name="T63" fmla="*/ 1079 h 1846"/>
                <a:gd name="T64" fmla="*/ 2864 w 2924"/>
                <a:gd name="T65" fmla="*/ 929 h 1846"/>
                <a:gd name="T66" fmla="*/ 2966 w 2924"/>
                <a:gd name="T67" fmla="*/ 815 h 1846"/>
                <a:gd name="T68" fmla="*/ 3002 w 2924"/>
                <a:gd name="T69" fmla="*/ 743 h 1846"/>
                <a:gd name="T70" fmla="*/ 301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8 w 1488"/>
                <a:gd name="T7" fmla="*/ 186 h 204"/>
                <a:gd name="T8" fmla="*/ 1449 w 1488"/>
                <a:gd name="T9" fmla="*/ 204 h 204"/>
                <a:gd name="T10" fmla="*/ 144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3 w 323"/>
                  <a:gd name="T13" fmla="*/ 18 h 162"/>
                  <a:gd name="T14" fmla="*/ 249 w 323"/>
                  <a:gd name="T15" fmla="*/ 54 h 162"/>
                  <a:gd name="T16" fmla="*/ 297 w 323"/>
                  <a:gd name="T17" fmla="*/ 90 h 162"/>
                  <a:gd name="T18" fmla="*/ 327 w 323"/>
                  <a:gd name="T19" fmla="*/ 114 h 162"/>
                  <a:gd name="T20" fmla="*/ 333 w 323"/>
                  <a:gd name="T21" fmla="*/ 126 h 162"/>
                  <a:gd name="T22" fmla="*/ 333 w 323"/>
                  <a:gd name="T23" fmla="*/ 126 h 162"/>
                  <a:gd name="T24" fmla="*/ 23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6 w 1250"/>
                  <a:gd name="T1" fmla="*/ 641 h 923"/>
                  <a:gd name="T2" fmla="*/ 1206 w 1250"/>
                  <a:gd name="T3" fmla="*/ 473 h 923"/>
                  <a:gd name="T4" fmla="*/ 1176 w 1250"/>
                  <a:gd name="T5" fmla="*/ 384 h 923"/>
                  <a:gd name="T6" fmla="*/ 1152 w 1250"/>
                  <a:gd name="T7" fmla="*/ 288 h 923"/>
                  <a:gd name="T8" fmla="*/ 1083 w 1250"/>
                  <a:gd name="T9" fmla="*/ 174 h 923"/>
                  <a:gd name="T10" fmla="*/ 1011 w 1250"/>
                  <a:gd name="T11" fmla="*/ 96 h 923"/>
                  <a:gd name="T12" fmla="*/ 993 w 1250"/>
                  <a:gd name="T13" fmla="*/ 72 h 923"/>
                  <a:gd name="T14" fmla="*/ 921 w 1250"/>
                  <a:gd name="T15" fmla="*/ 18 h 923"/>
                  <a:gd name="T16" fmla="*/ 849 w 1250"/>
                  <a:gd name="T17" fmla="*/ 6 h 923"/>
                  <a:gd name="T18" fmla="*/ 732 w 1250"/>
                  <a:gd name="T19" fmla="*/ 24 h 923"/>
                  <a:gd name="T20" fmla="*/ 684 w 1250"/>
                  <a:gd name="T21" fmla="*/ 42 h 923"/>
                  <a:gd name="T22" fmla="*/ 588 w 1250"/>
                  <a:gd name="T23" fmla="*/ 120 h 923"/>
                  <a:gd name="T24" fmla="*/ 552 w 1250"/>
                  <a:gd name="T25" fmla="*/ 228 h 923"/>
                  <a:gd name="T26" fmla="*/ 529 w 1250"/>
                  <a:gd name="T27" fmla="*/ 348 h 923"/>
                  <a:gd name="T28" fmla="*/ 441 w 1250"/>
                  <a:gd name="T29" fmla="*/ 479 h 923"/>
                  <a:gd name="T30" fmla="*/ 423 w 1250"/>
                  <a:gd name="T31" fmla="*/ 539 h 923"/>
                  <a:gd name="T32" fmla="*/ 363 w 1250"/>
                  <a:gd name="T33" fmla="*/ 599 h 923"/>
                  <a:gd name="T34" fmla="*/ 315 w 1250"/>
                  <a:gd name="T35" fmla="*/ 629 h 923"/>
                  <a:gd name="T36" fmla="*/ 303 w 1250"/>
                  <a:gd name="T37" fmla="*/ 635 h 923"/>
                  <a:gd name="T38" fmla="*/ 26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50 w 1250"/>
                  <a:gd name="T47" fmla="*/ 869 h 923"/>
                  <a:gd name="T48" fmla="*/ 660 w 1250"/>
                  <a:gd name="T49" fmla="*/ 827 h 923"/>
                  <a:gd name="T50" fmla="*/ 720 w 1250"/>
                  <a:gd name="T51" fmla="*/ 725 h 923"/>
                  <a:gd name="T52" fmla="*/ 714 w 1250"/>
                  <a:gd name="T53" fmla="*/ 611 h 923"/>
                  <a:gd name="T54" fmla="*/ 806 w 1250"/>
                  <a:gd name="T55" fmla="*/ 551 h 923"/>
                  <a:gd name="T56" fmla="*/ 909 w 1250"/>
                  <a:gd name="T57" fmla="*/ 449 h 923"/>
                  <a:gd name="T58" fmla="*/ 939 w 1250"/>
                  <a:gd name="T59" fmla="*/ 414 h 923"/>
                  <a:gd name="T60" fmla="*/ 1005 w 1250"/>
                  <a:gd name="T61" fmla="*/ 318 h 923"/>
                  <a:gd name="T62" fmla="*/ 1053 w 1250"/>
                  <a:gd name="T63" fmla="*/ 336 h 923"/>
                  <a:gd name="T64" fmla="*/ 1158 w 1250"/>
                  <a:gd name="T65" fmla="*/ 617 h 923"/>
                  <a:gd name="T66" fmla="*/ 1152 w 1250"/>
                  <a:gd name="T67" fmla="*/ 689 h 923"/>
                  <a:gd name="T68" fmla="*/ 1188 w 1250"/>
                  <a:gd name="T69" fmla="*/ 749 h 923"/>
                  <a:gd name="T70" fmla="*/ 1242 w 1250"/>
                  <a:gd name="T71" fmla="*/ 713 h 923"/>
                  <a:gd name="T72" fmla="*/ 1278 w 1250"/>
                  <a:gd name="T73" fmla="*/ 749 h 923"/>
                  <a:gd name="T74" fmla="*/ 1290 w 1250"/>
                  <a:gd name="T75" fmla="*/ 743 h 923"/>
                  <a:gd name="T76" fmla="*/ 714 w 1250"/>
                  <a:gd name="T77" fmla="*/ 264 h 923"/>
                  <a:gd name="T78" fmla="*/ 814 w 1250"/>
                  <a:gd name="T79" fmla="*/ 372 h 923"/>
                  <a:gd name="T80" fmla="*/ 788 w 1250"/>
                  <a:gd name="T81" fmla="*/ 443 h 923"/>
                  <a:gd name="T82" fmla="*/ 726 w 1250"/>
                  <a:gd name="T83" fmla="*/ 515 h 923"/>
                  <a:gd name="T84" fmla="*/ 678 w 1250"/>
                  <a:gd name="T85" fmla="*/ 569 h 923"/>
                  <a:gd name="T86" fmla="*/ 636 w 1250"/>
                  <a:gd name="T87" fmla="*/ 593 h 923"/>
                  <a:gd name="T88" fmla="*/ 594 w 1250"/>
                  <a:gd name="T89" fmla="*/ 617 h 923"/>
                  <a:gd name="T90" fmla="*/ 582 w 1250"/>
                  <a:gd name="T91" fmla="*/ 707 h 923"/>
                  <a:gd name="T92" fmla="*/ 363 w 1250"/>
                  <a:gd name="T93" fmla="*/ 755 h 923"/>
                  <a:gd name="T94" fmla="*/ 399 w 1250"/>
                  <a:gd name="T95" fmla="*/ 641 h 923"/>
                  <a:gd name="T96" fmla="*/ 435 w 1250"/>
                  <a:gd name="T97" fmla="*/ 647 h 923"/>
                  <a:gd name="T98" fmla="*/ 453 w 1250"/>
                  <a:gd name="T99" fmla="*/ 617 h 923"/>
                  <a:gd name="T100" fmla="*/ 588 w 1250"/>
                  <a:gd name="T101" fmla="*/ 515 h 923"/>
                  <a:gd name="T102" fmla="*/ 636 w 1250"/>
                  <a:gd name="T103" fmla="*/ 473 h 923"/>
                  <a:gd name="T104" fmla="*/ 660 w 1250"/>
                  <a:gd name="T105" fmla="*/ 396 h 923"/>
                  <a:gd name="T106" fmla="*/ 660 w 1250"/>
                  <a:gd name="T107" fmla="*/ 378 h 923"/>
                  <a:gd name="T108" fmla="*/ 684 w 1250"/>
                  <a:gd name="T109" fmla="*/ 270 h 923"/>
                  <a:gd name="T110" fmla="*/ 702 w 1250"/>
                  <a:gd name="T111" fmla="*/ 192 h 923"/>
                  <a:gd name="T112" fmla="*/ 714 w 1250"/>
                  <a:gd name="T113" fmla="*/ 264 h 923"/>
                  <a:gd name="T114" fmla="*/ 552 w 1250"/>
                  <a:gd name="T115" fmla="*/ 455 h 923"/>
                  <a:gd name="T116" fmla="*/ 65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8 w 72"/>
                  <a:gd name="T3" fmla="*/ 24 h 54"/>
                  <a:gd name="T4" fmla="*/ 70 w 72"/>
                  <a:gd name="T5" fmla="*/ 12 h 54"/>
                  <a:gd name="T6" fmla="*/ 76 w 72"/>
                  <a:gd name="T7" fmla="*/ 6 h 54"/>
                  <a:gd name="T8" fmla="*/ 82 w 72"/>
                  <a:gd name="T9" fmla="*/ 0 h 54"/>
                  <a:gd name="T10" fmla="*/ 5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7 w 287"/>
                  <a:gd name="T1" fmla="*/ 0 h 84"/>
                  <a:gd name="T2" fmla="*/ 0 w 287"/>
                  <a:gd name="T3" fmla="*/ 84 h 84"/>
                  <a:gd name="T4" fmla="*/ 178 w 287"/>
                  <a:gd name="T5" fmla="*/ 36 h 84"/>
                  <a:gd name="T6" fmla="*/ 114 w 287"/>
                  <a:gd name="T7" fmla="*/ 60 h 84"/>
                  <a:gd name="T8" fmla="*/ 286 w 287"/>
                  <a:gd name="T9" fmla="*/ 18 h 84"/>
                  <a:gd name="T10" fmla="*/ 297 w 287"/>
                  <a:gd name="T11" fmla="*/ 0 h 84"/>
                  <a:gd name="T12" fmla="*/ 29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42D1D-7992-4EBA-93B5-0DE1B0214FC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64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9 w 3934"/>
                <a:gd name="T3" fmla="*/ 1331 h 1505"/>
                <a:gd name="T4" fmla="*/ 1257 w 3934"/>
                <a:gd name="T5" fmla="*/ 1157 h 1505"/>
                <a:gd name="T6" fmla="*/ 1783 w 3934"/>
                <a:gd name="T7" fmla="*/ 977 h 1505"/>
                <a:gd name="T8" fmla="*/ 2295 w 3934"/>
                <a:gd name="T9" fmla="*/ 792 h 1505"/>
                <a:gd name="T10" fmla="*/ 2544 w 3934"/>
                <a:gd name="T11" fmla="*/ 696 h 1505"/>
                <a:gd name="T12" fmla="*/ 2778 w 3934"/>
                <a:gd name="T13" fmla="*/ 606 h 1505"/>
                <a:gd name="T14" fmla="*/ 3017 w 3934"/>
                <a:gd name="T15" fmla="*/ 510 h 1505"/>
                <a:gd name="T16" fmla="*/ 3249 w 3934"/>
                <a:gd name="T17" fmla="*/ 420 h 1505"/>
                <a:gd name="T18" fmla="*/ 3459 w 3934"/>
                <a:gd name="T19" fmla="*/ 324 h 1505"/>
                <a:gd name="T20" fmla="*/ 3672 w 3934"/>
                <a:gd name="T21" fmla="*/ 234 h 1505"/>
                <a:gd name="T22" fmla="*/ 3879 w 3934"/>
                <a:gd name="T23" fmla="*/ 138 h 1505"/>
                <a:gd name="T24" fmla="*/ 4066 w 3934"/>
                <a:gd name="T25" fmla="*/ 48 h 1505"/>
                <a:gd name="T26" fmla="*/ 4066 w 3934"/>
                <a:gd name="T27" fmla="*/ 0 h 1505"/>
                <a:gd name="T28" fmla="*/ 3872 w 3934"/>
                <a:gd name="T29" fmla="*/ 96 h 1505"/>
                <a:gd name="T30" fmla="*/ 3660 w 3934"/>
                <a:gd name="T31" fmla="*/ 192 h 1505"/>
                <a:gd name="T32" fmla="*/ 3440 w 3934"/>
                <a:gd name="T33" fmla="*/ 288 h 1505"/>
                <a:gd name="T34" fmla="*/ 3225 w 3934"/>
                <a:gd name="T35" fmla="*/ 384 h 1505"/>
                <a:gd name="T36" fmla="*/ 2987 w 3934"/>
                <a:gd name="T37" fmla="*/ 480 h 1505"/>
                <a:gd name="T38" fmla="*/ 2742 w 3934"/>
                <a:gd name="T39" fmla="*/ 576 h 1505"/>
                <a:gd name="T40" fmla="*/ 2489 w 3934"/>
                <a:gd name="T41" fmla="*/ 672 h 1505"/>
                <a:gd name="T42" fmla="*/ 2241 w 3934"/>
                <a:gd name="T43" fmla="*/ 768 h 1505"/>
                <a:gd name="T44" fmla="*/ 1973 w 3934"/>
                <a:gd name="T45" fmla="*/ 864 h 1505"/>
                <a:gd name="T46" fmla="*/ 1705 w 3934"/>
                <a:gd name="T47" fmla="*/ 960 h 1505"/>
                <a:gd name="T48" fmla="*/ 1145 w 3934"/>
                <a:gd name="T49" fmla="*/ 1145 h 1505"/>
                <a:gd name="T50" fmla="*/ 58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72 w 1728"/>
                <a:gd name="T3" fmla="*/ 527 h 689"/>
                <a:gd name="T4" fmla="*/ 996 w 1728"/>
                <a:gd name="T5" fmla="*/ 365 h 689"/>
                <a:gd name="T6" fmla="*/ 1193 w 1728"/>
                <a:gd name="T7" fmla="*/ 287 h 689"/>
                <a:gd name="T8" fmla="*/ 1401 w 1728"/>
                <a:gd name="T9" fmla="*/ 203 h 689"/>
                <a:gd name="T10" fmla="*/ 1602 w 1728"/>
                <a:gd name="T11" fmla="*/ 126 h 689"/>
                <a:gd name="T12" fmla="*/ 1783 w 1728"/>
                <a:gd name="T13" fmla="*/ 48 h 689"/>
                <a:gd name="T14" fmla="*/ 1783 w 1728"/>
                <a:gd name="T15" fmla="*/ 0 h 689"/>
                <a:gd name="T16" fmla="*/ 1579 w 1728"/>
                <a:gd name="T17" fmla="*/ 84 h 689"/>
                <a:gd name="T18" fmla="*/ 1371 w 1728"/>
                <a:gd name="T19" fmla="*/ 167 h 689"/>
                <a:gd name="T20" fmla="*/ 1151 w 1728"/>
                <a:gd name="T21" fmla="*/ 257 h 689"/>
                <a:gd name="T22" fmla="*/ 936 w 1728"/>
                <a:gd name="T23" fmla="*/ 341 h 689"/>
                <a:gd name="T24" fmla="*/ 46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49 w 5561"/>
                <a:gd name="T1" fmla="*/ 929 h 3447"/>
                <a:gd name="T2" fmla="*/ 5724 w 5561"/>
                <a:gd name="T3" fmla="*/ 773 h 3447"/>
                <a:gd name="T4" fmla="*/ 5640 w 5561"/>
                <a:gd name="T5" fmla="*/ 629 h 3447"/>
                <a:gd name="T6" fmla="*/ 5509 w 5561"/>
                <a:gd name="T7" fmla="*/ 492 h 3447"/>
                <a:gd name="T8" fmla="*/ 5324 w 5561"/>
                <a:gd name="T9" fmla="*/ 366 h 3447"/>
                <a:gd name="T10" fmla="*/ 5087 w 5561"/>
                <a:gd name="T11" fmla="*/ 252 h 3447"/>
                <a:gd name="T12" fmla="*/ 4810 w 5561"/>
                <a:gd name="T13" fmla="*/ 144 h 3447"/>
                <a:gd name="T14" fmla="*/ 4489 w 5561"/>
                <a:gd name="T15" fmla="*/ 48 h 3447"/>
                <a:gd name="T16" fmla="*/ 4135 w 5561"/>
                <a:gd name="T17" fmla="*/ 0 h 3447"/>
                <a:gd name="T18" fmla="*/ 4508 w 5561"/>
                <a:gd name="T19" fmla="*/ 90 h 3447"/>
                <a:gd name="T20" fmla="*/ 4829 w 5561"/>
                <a:gd name="T21" fmla="*/ 192 h 3447"/>
                <a:gd name="T22" fmla="*/ 5099 w 5561"/>
                <a:gd name="T23" fmla="*/ 306 h 3447"/>
                <a:gd name="T24" fmla="*/ 5324 w 5561"/>
                <a:gd name="T25" fmla="*/ 426 h 3447"/>
                <a:gd name="T26" fmla="*/ 5496 w 5561"/>
                <a:gd name="T27" fmla="*/ 557 h 3447"/>
                <a:gd name="T28" fmla="*/ 5616 w 5561"/>
                <a:gd name="T29" fmla="*/ 701 h 3447"/>
                <a:gd name="T30" fmla="*/ 5676 w 5561"/>
                <a:gd name="T31" fmla="*/ 851 h 3447"/>
                <a:gd name="T32" fmla="*/ 5676 w 5561"/>
                <a:gd name="T33" fmla="*/ 1013 h 3447"/>
                <a:gd name="T34" fmla="*/ 5628 w 5561"/>
                <a:gd name="T35" fmla="*/ 1163 h 3447"/>
                <a:gd name="T36" fmla="*/ 5528 w 5561"/>
                <a:gd name="T37" fmla="*/ 1319 h 3447"/>
                <a:gd name="T38" fmla="*/ 5378 w 5561"/>
                <a:gd name="T39" fmla="*/ 1475 h 3447"/>
                <a:gd name="T40" fmla="*/ 5189 w 5561"/>
                <a:gd name="T41" fmla="*/ 1630 h 3447"/>
                <a:gd name="T42" fmla="*/ 4954 w 5561"/>
                <a:gd name="T43" fmla="*/ 1786 h 3447"/>
                <a:gd name="T44" fmla="*/ 4680 w 5561"/>
                <a:gd name="T45" fmla="*/ 1948 h 3447"/>
                <a:gd name="T46" fmla="*/ 4358 w 5561"/>
                <a:gd name="T47" fmla="*/ 2104 h 3447"/>
                <a:gd name="T48" fmla="*/ 4007 w 5561"/>
                <a:gd name="T49" fmla="*/ 2260 h 3447"/>
                <a:gd name="T50" fmla="*/ 3619 w 5561"/>
                <a:gd name="T51" fmla="*/ 2416 h 3447"/>
                <a:gd name="T52" fmla="*/ 3192 w 5561"/>
                <a:gd name="T53" fmla="*/ 2566 h 3447"/>
                <a:gd name="T54" fmla="*/ 2731 w 5561"/>
                <a:gd name="T55" fmla="*/ 2715 h 3447"/>
                <a:gd name="T56" fmla="*/ 2241 w 5561"/>
                <a:gd name="T57" fmla="*/ 2865 h 3447"/>
                <a:gd name="T58" fmla="*/ 1717 w 5561"/>
                <a:gd name="T59" fmla="*/ 3009 h 3447"/>
                <a:gd name="T60" fmla="*/ 1177 w 5561"/>
                <a:gd name="T61" fmla="*/ 3147 h 3447"/>
                <a:gd name="T62" fmla="*/ 602 w 5561"/>
                <a:gd name="T63" fmla="*/ 3279 h 3447"/>
                <a:gd name="T64" fmla="*/ 0 w 5561"/>
                <a:gd name="T65" fmla="*/ 3447 h 3447"/>
                <a:gd name="T66" fmla="*/ 900 w 5561"/>
                <a:gd name="T67" fmla="*/ 3249 h 3447"/>
                <a:gd name="T68" fmla="*/ 1461 w 5561"/>
                <a:gd name="T69" fmla="*/ 3105 h 3447"/>
                <a:gd name="T70" fmla="*/ 2003 w 5561"/>
                <a:gd name="T71" fmla="*/ 2961 h 3447"/>
                <a:gd name="T72" fmla="*/ 2519 w 5561"/>
                <a:gd name="T73" fmla="*/ 2817 h 3447"/>
                <a:gd name="T74" fmla="*/ 2999 w 5561"/>
                <a:gd name="T75" fmla="*/ 2668 h 3447"/>
                <a:gd name="T76" fmla="*/ 3440 w 5561"/>
                <a:gd name="T77" fmla="*/ 2512 h 3447"/>
                <a:gd name="T78" fmla="*/ 3860 w 5561"/>
                <a:gd name="T79" fmla="*/ 2356 h 3447"/>
                <a:gd name="T80" fmla="*/ 4239 w 5561"/>
                <a:gd name="T81" fmla="*/ 2200 h 3447"/>
                <a:gd name="T82" fmla="*/ 4579 w 5561"/>
                <a:gd name="T83" fmla="*/ 2038 h 3447"/>
                <a:gd name="T84" fmla="*/ 4881 w 5561"/>
                <a:gd name="T85" fmla="*/ 1876 h 3447"/>
                <a:gd name="T86" fmla="*/ 5138 w 5561"/>
                <a:gd name="T87" fmla="*/ 1720 h 3447"/>
                <a:gd name="T88" fmla="*/ 5354 w 5561"/>
                <a:gd name="T89" fmla="*/ 1559 h 3447"/>
                <a:gd name="T90" fmla="*/ 5522 w 5561"/>
                <a:gd name="T91" fmla="*/ 1397 h 3447"/>
                <a:gd name="T92" fmla="*/ 5646 w 5561"/>
                <a:gd name="T93" fmla="*/ 1241 h 3447"/>
                <a:gd name="T94" fmla="*/ 5724 w 5561"/>
                <a:gd name="T95" fmla="*/ 1085 h 3447"/>
                <a:gd name="T96" fmla="*/ 57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40 w 5740"/>
                <a:gd name="T1" fmla="*/ 0 h 2098"/>
                <a:gd name="T2" fmla="*/ 5836 w 5740"/>
                <a:gd name="T3" fmla="*/ 72 h 2098"/>
                <a:gd name="T4" fmla="*/ 5732 w 5740"/>
                <a:gd name="T5" fmla="*/ 138 h 2098"/>
                <a:gd name="T6" fmla="*/ 5611 w 5740"/>
                <a:gd name="T7" fmla="*/ 210 h 2098"/>
                <a:gd name="T8" fmla="*/ 5491 w 5740"/>
                <a:gd name="T9" fmla="*/ 276 h 2098"/>
                <a:gd name="T10" fmla="*/ 5228 w 5740"/>
                <a:gd name="T11" fmla="*/ 414 h 2098"/>
                <a:gd name="T12" fmla="*/ 4942 w 5740"/>
                <a:gd name="T13" fmla="*/ 552 h 2098"/>
                <a:gd name="T14" fmla="*/ 4632 w 5740"/>
                <a:gd name="T15" fmla="*/ 690 h 2098"/>
                <a:gd name="T16" fmla="*/ 4305 w 5740"/>
                <a:gd name="T17" fmla="*/ 827 h 2098"/>
                <a:gd name="T18" fmla="*/ 3959 w 5740"/>
                <a:gd name="T19" fmla="*/ 959 h 2098"/>
                <a:gd name="T20" fmla="*/ 3589 w 5740"/>
                <a:gd name="T21" fmla="*/ 1091 h 2098"/>
                <a:gd name="T22" fmla="*/ 3201 w 5740"/>
                <a:gd name="T23" fmla="*/ 1223 h 2098"/>
                <a:gd name="T24" fmla="*/ 2794 w 5740"/>
                <a:gd name="T25" fmla="*/ 1355 h 2098"/>
                <a:gd name="T26" fmla="*/ 2361 w 5740"/>
                <a:gd name="T27" fmla="*/ 1481 h 2098"/>
                <a:gd name="T28" fmla="*/ 1926 w 5740"/>
                <a:gd name="T29" fmla="*/ 1601 h 2098"/>
                <a:gd name="T30" fmla="*/ 1467 w 5740"/>
                <a:gd name="T31" fmla="*/ 1721 h 2098"/>
                <a:gd name="T32" fmla="*/ 990 w 5740"/>
                <a:gd name="T33" fmla="*/ 1834 h 2098"/>
                <a:gd name="T34" fmla="*/ 50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9 w 5740"/>
                <a:gd name="T41" fmla="*/ 1990 h 2098"/>
                <a:gd name="T42" fmla="*/ 984 w 5740"/>
                <a:gd name="T43" fmla="*/ 1882 h 2098"/>
                <a:gd name="T44" fmla="*/ 1452 w 5740"/>
                <a:gd name="T45" fmla="*/ 1763 h 2098"/>
                <a:gd name="T46" fmla="*/ 1908 w 5740"/>
                <a:gd name="T47" fmla="*/ 1649 h 2098"/>
                <a:gd name="T48" fmla="*/ 2343 w 5740"/>
                <a:gd name="T49" fmla="*/ 1523 h 2098"/>
                <a:gd name="T50" fmla="*/ 2774 w 5740"/>
                <a:gd name="T51" fmla="*/ 1397 h 2098"/>
                <a:gd name="T52" fmla="*/ 3177 w 5740"/>
                <a:gd name="T53" fmla="*/ 1271 h 2098"/>
                <a:gd name="T54" fmla="*/ 3565 w 5740"/>
                <a:gd name="T55" fmla="*/ 1139 h 2098"/>
                <a:gd name="T56" fmla="*/ 3935 w 5740"/>
                <a:gd name="T57" fmla="*/ 1007 h 2098"/>
                <a:gd name="T58" fmla="*/ 4281 w 5740"/>
                <a:gd name="T59" fmla="*/ 875 h 2098"/>
                <a:gd name="T60" fmla="*/ 4614 w 5740"/>
                <a:gd name="T61" fmla="*/ 737 h 2098"/>
                <a:gd name="T62" fmla="*/ 4924 w 5740"/>
                <a:gd name="T63" fmla="*/ 600 h 2098"/>
                <a:gd name="T64" fmla="*/ 5216 w 5740"/>
                <a:gd name="T65" fmla="*/ 462 h 2098"/>
                <a:gd name="T66" fmla="*/ 5479 w 5740"/>
                <a:gd name="T67" fmla="*/ 324 h 2098"/>
                <a:gd name="T68" fmla="*/ 5726 w 5740"/>
                <a:gd name="T69" fmla="*/ 186 h 2098"/>
                <a:gd name="T70" fmla="*/ 5940 w 5740"/>
                <a:gd name="T71" fmla="*/ 48 h 2098"/>
                <a:gd name="T72" fmla="*/ 5940 w 5740"/>
                <a:gd name="T73" fmla="*/ 0 h 2098"/>
                <a:gd name="T74" fmla="*/ 59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21 w 1955"/>
                <a:gd name="T1" fmla="*/ 485 h 1265"/>
                <a:gd name="T2" fmla="*/ 1967 w 1955"/>
                <a:gd name="T3" fmla="*/ 390 h 1265"/>
                <a:gd name="T4" fmla="*/ 1831 w 1955"/>
                <a:gd name="T5" fmla="*/ 306 h 1265"/>
                <a:gd name="T6" fmla="*/ 1634 w 1955"/>
                <a:gd name="T7" fmla="*/ 228 h 1265"/>
                <a:gd name="T8" fmla="*/ 1371 w 1955"/>
                <a:gd name="T9" fmla="*/ 162 h 1265"/>
                <a:gd name="T10" fmla="*/ 1043 w 1955"/>
                <a:gd name="T11" fmla="*/ 102 h 1265"/>
                <a:gd name="T12" fmla="*/ 668 w 1955"/>
                <a:gd name="T13" fmla="*/ 54 h 1265"/>
                <a:gd name="T14" fmla="*/ 238 w 1955"/>
                <a:gd name="T15" fmla="*/ 18 h 1265"/>
                <a:gd name="T16" fmla="*/ 0 w 1955"/>
                <a:gd name="T17" fmla="*/ 12 h 1265"/>
                <a:gd name="T18" fmla="*/ 442 w 1955"/>
                <a:gd name="T19" fmla="*/ 48 h 1265"/>
                <a:gd name="T20" fmla="*/ 845 w 1955"/>
                <a:gd name="T21" fmla="*/ 90 h 1265"/>
                <a:gd name="T22" fmla="*/ 1192 w 1955"/>
                <a:gd name="T23" fmla="*/ 144 h 1265"/>
                <a:gd name="T24" fmla="*/ 1467 w 1955"/>
                <a:gd name="T25" fmla="*/ 204 h 1265"/>
                <a:gd name="T26" fmla="*/ 1693 w 1955"/>
                <a:gd name="T27" fmla="*/ 276 h 1265"/>
                <a:gd name="T28" fmla="*/ 1860 w 1955"/>
                <a:gd name="T29" fmla="*/ 360 h 1265"/>
                <a:gd name="T30" fmla="*/ 1949 w 1955"/>
                <a:gd name="T31" fmla="*/ 443 h 1265"/>
                <a:gd name="T32" fmla="*/ 1967 w 1955"/>
                <a:gd name="T33" fmla="*/ 539 h 1265"/>
                <a:gd name="T34" fmla="*/ 1920 w 1955"/>
                <a:gd name="T35" fmla="*/ 629 h 1265"/>
                <a:gd name="T36" fmla="*/ 1802 w 1955"/>
                <a:gd name="T37" fmla="*/ 719 h 1265"/>
                <a:gd name="T38" fmla="*/ 1634 w 1955"/>
                <a:gd name="T39" fmla="*/ 809 h 1265"/>
                <a:gd name="T40" fmla="*/ 1401 w 1955"/>
                <a:gd name="T41" fmla="*/ 899 h 1265"/>
                <a:gd name="T42" fmla="*/ 1121 w 1955"/>
                <a:gd name="T43" fmla="*/ 989 h 1265"/>
                <a:gd name="T44" fmla="*/ 787 w 1955"/>
                <a:gd name="T45" fmla="*/ 1073 h 1265"/>
                <a:gd name="T46" fmla="*/ 418 w 1955"/>
                <a:gd name="T47" fmla="*/ 1157 h 1265"/>
                <a:gd name="T48" fmla="*/ 0 w 1955"/>
                <a:gd name="T49" fmla="*/ 1241 h 1265"/>
                <a:gd name="T50" fmla="*/ 226 w 1955"/>
                <a:gd name="T51" fmla="*/ 1223 h 1265"/>
                <a:gd name="T52" fmla="*/ 632 w 1955"/>
                <a:gd name="T53" fmla="*/ 1139 h 1265"/>
                <a:gd name="T54" fmla="*/ 990 w 1955"/>
                <a:gd name="T55" fmla="*/ 1049 h 1265"/>
                <a:gd name="T56" fmla="*/ 1306 w 1955"/>
                <a:gd name="T57" fmla="*/ 959 h 1265"/>
                <a:gd name="T58" fmla="*/ 1568 w 1955"/>
                <a:gd name="T59" fmla="*/ 863 h 1265"/>
                <a:gd name="T60" fmla="*/ 1771 w 1955"/>
                <a:gd name="T61" fmla="*/ 767 h 1265"/>
                <a:gd name="T62" fmla="*/ 1926 w 1955"/>
                <a:gd name="T63" fmla="*/ 677 h 1265"/>
                <a:gd name="T64" fmla="*/ 2003 w 1955"/>
                <a:gd name="T65" fmla="*/ 581 h 1265"/>
                <a:gd name="T66" fmla="*/ 202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59 w 4694"/>
                <a:gd name="T1" fmla="*/ 797 h 2901"/>
                <a:gd name="T2" fmla="*/ 4829 w 4694"/>
                <a:gd name="T3" fmla="*/ 665 h 2901"/>
                <a:gd name="T4" fmla="*/ 4751 w 4694"/>
                <a:gd name="T5" fmla="*/ 540 h 2901"/>
                <a:gd name="T6" fmla="*/ 4625 w 4694"/>
                <a:gd name="T7" fmla="*/ 426 h 2901"/>
                <a:gd name="T8" fmla="*/ 4453 w 4694"/>
                <a:gd name="T9" fmla="*/ 312 h 2901"/>
                <a:gd name="T10" fmla="*/ 4227 w 4694"/>
                <a:gd name="T11" fmla="*/ 216 h 2901"/>
                <a:gd name="T12" fmla="*/ 3969 w 4694"/>
                <a:gd name="T13" fmla="*/ 120 h 2901"/>
                <a:gd name="T14" fmla="*/ 3666 w 4694"/>
                <a:gd name="T15" fmla="*/ 36 h 2901"/>
                <a:gd name="T16" fmla="*/ 3317 w 4694"/>
                <a:gd name="T17" fmla="*/ 0 h 2901"/>
                <a:gd name="T18" fmla="*/ 3666 w 4694"/>
                <a:gd name="T19" fmla="*/ 78 h 2901"/>
                <a:gd name="T20" fmla="*/ 3969 w 4694"/>
                <a:gd name="T21" fmla="*/ 162 h 2901"/>
                <a:gd name="T22" fmla="*/ 4227 w 4694"/>
                <a:gd name="T23" fmla="*/ 258 h 2901"/>
                <a:gd name="T24" fmla="*/ 4441 w 4694"/>
                <a:gd name="T25" fmla="*/ 366 h 2901"/>
                <a:gd name="T26" fmla="*/ 4601 w 4694"/>
                <a:gd name="T27" fmla="*/ 480 h 2901"/>
                <a:gd name="T28" fmla="*/ 4715 w 4694"/>
                <a:gd name="T29" fmla="*/ 605 h 2901"/>
                <a:gd name="T30" fmla="*/ 4775 w 4694"/>
                <a:gd name="T31" fmla="*/ 737 h 2901"/>
                <a:gd name="T32" fmla="*/ 4775 w 4694"/>
                <a:gd name="T33" fmla="*/ 875 h 2901"/>
                <a:gd name="T34" fmla="*/ 4733 w 4694"/>
                <a:gd name="T35" fmla="*/ 1001 h 2901"/>
                <a:gd name="T36" fmla="*/ 4651 w 4694"/>
                <a:gd name="T37" fmla="*/ 1127 h 2901"/>
                <a:gd name="T38" fmla="*/ 4525 w 4694"/>
                <a:gd name="T39" fmla="*/ 1259 h 2901"/>
                <a:gd name="T40" fmla="*/ 4368 w 4694"/>
                <a:gd name="T41" fmla="*/ 1385 h 2901"/>
                <a:gd name="T42" fmla="*/ 4167 w 4694"/>
                <a:gd name="T43" fmla="*/ 1517 h 2901"/>
                <a:gd name="T44" fmla="*/ 3936 w 4694"/>
                <a:gd name="T45" fmla="*/ 1648 h 2901"/>
                <a:gd name="T46" fmla="*/ 3673 w 4694"/>
                <a:gd name="T47" fmla="*/ 1774 h 2901"/>
                <a:gd name="T48" fmla="*/ 3377 w 4694"/>
                <a:gd name="T49" fmla="*/ 1906 h 2901"/>
                <a:gd name="T50" fmla="*/ 3048 w 4694"/>
                <a:gd name="T51" fmla="*/ 2032 h 2901"/>
                <a:gd name="T52" fmla="*/ 2685 w 4694"/>
                <a:gd name="T53" fmla="*/ 2164 h 2901"/>
                <a:gd name="T54" fmla="*/ 2301 w 4694"/>
                <a:gd name="T55" fmla="*/ 2284 h 2901"/>
                <a:gd name="T56" fmla="*/ 1890 w 4694"/>
                <a:gd name="T57" fmla="*/ 2410 h 2901"/>
                <a:gd name="T58" fmla="*/ 1451 w 4694"/>
                <a:gd name="T59" fmla="*/ 2530 h 2901"/>
                <a:gd name="T60" fmla="*/ 506 w 4694"/>
                <a:gd name="T61" fmla="*/ 2757 h 2901"/>
                <a:gd name="T62" fmla="*/ 0 w 4694"/>
                <a:gd name="T63" fmla="*/ 2901 h 2901"/>
                <a:gd name="T64" fmla="*/ 1002 w 4694"/>
                <a:gd name="T65" fmla="*/ 2674 h 2901"/>
                <a:gd name="T66" fmla="*/ 1693 w 4694"/>
                <a:gd name="T67" fmla="*/ 2494 h 2901"/>
                <a:gd name="T68" fmla="*/ 2134 w 4694"/>
                <a:gd name="T69" fmla="*/ 2374 h 2901"/>
                <a:gd name="T70" fmla="*/ 2539 w 4694"/>
                <a:gd name="T71" fmla="*/ 2248 h 2901"/>
                <a:gd name="T72" fmla="*/ 2915 w 4694"/>
                <a:gd name="T73" fmla="*/ 2116 h 2901"/>
                <a:gd name="T74" fmla="*/ 3261 w 4694"/>
                <a:gd name="T75" fmla="*/ 1984 h 2901"/>
                <a:gd name="T76" fmla="*/ 3583 w 4694"/>
                <a:gd name="T77" fmla="*/ 1858 h 2901"/>
                <a:gd name="T78" fmla="*/ 3869 w 4694"/>
                <a:gd name="T79" fmla="*/ 1720 h 2901"/>
                <a:gd name="T80" fmla="*/ 4125 w 4694"/>
                <a:gd name="T81" fmla="*/ 1589 h 2901"/>
                <a:gd name="T82" fmla="*/ 4342 w 4694"/>
                <a:gd name="T83" fmla="*/ 1457 h 2901"/>
                <a:gd name="T84" fmla="*/ 4525 w 4694"/>
                <a:gd name="T85" fmla="*/ 1325 h 2901"/>
                <a:gd name="T86" fmla="*/ 4670 w 4694"/>
                <a:gd name="T87" fmla="*/ 1193 h 2901"/>
                <a:gd name="T88" fmla="*/ 4775 w 4694"/>
                <a:gd name="T89" fmla="*/ 1061 h 2901"/>
                <a:gd name="T90" fmla="*/ 4835 w 4694"/>
                <a:gd name="T91" fmla="*/ 935 h 2901"/>
                <a:gd name="T92" fmla="*/ 485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93 w 3761"/>
                <a:gd name="T1" fmla="*/ 719 h 2356"/>
                <a:gd name="T2" fmla="*/ 3863 w 3761"/>
                <a:gd name="T3" fmla="*/ 599 h 2356"/>
                <a:gd name="T4" fmla="*/ 3785 w 3761"/>
                <a:gd name="T5" fmla="*/ 486 h 2356"/>
                <a:gd name="T6" fmla="*/ 3646 w 3761"/>
                <a:gd name="T7" fmla="*/ 378 h 2356"/>
                <a:gd name="T8" fmla="*/ 3469 w 3761"/>
                <a:gd name="T9" fmla="*/ 282 h 2356"/>
                <a:gd name="T10" fmla="*/ 3237 w 3761"/>
                <a:gd name="T11" fmla="*/ 192 h 2356"/>
                <a:gd name="T12" fmla="*/ 2963 w 3761"/>
                <a:gd name="T13" fmla="*/ 108 h 2356"/>
                <a:gd name="T14" fmla="*/ 2647 w 3761"/>
                <a:gd name="T15" fmla="*/ 36 h 2356"/>
                <a:gd name="T16" fmla="*/ 2307 w 3761"/>
                <a:gd name="T17" fmla="*/ 0 h 2356"/>
                <a:gd name="T18" fmla="*/ 2665 w 3761"/>
                <a:gd name="T19" fmla="*/ 72 h 2356"/>
                <a:gd name="T20" fmla="*/ 2975 w 3761"/>
                <a:gd name="T21" fmla="*/ 150 h 2356"/>
                <a:gd name="T22" fmla="*/ 3249 w 3761"/>
                <a:gd name="T23" fmla="*/ 234 h 2356"/>
                <a:gd name="T24" fmla="*/ 3469 w 3761"/>
                <a:gd name="T25" fmla="*/ 330 h 2356"/>
                <a:gd name="T26" fmla="*/ 3639 w 3761"/>
                <a:gd name="T27" fmla="*/ 432 h 2356"/>
                <a:gd name="T28" fmla="*/ 3755 w 3761"/>
                <a:gd name="T29" fmla="*/ 545 h 2356"/>
                <a:gd name="T30" fmla="*/ 3815 w 3761"/>
                <a:gd name="T31" fmla="*/ 665 h 2356"/>
                <a:gd name="T32" fmla="*/ 3821 w 3761"/>
                <a:gd name="T33" fmla="*/ 791 h 2356"/>
                <a:gd name="T34" fmla="*/ 3785 w 3761"/>
                <a:gd name="T35" fmla="*/ 887 h 2356"/>
                <a:gd name="T36" fmla="*/ 3723 w 3761"/>
                <a:gd name="T37" fmla="*/ 989 h 2356"/>
                <a:gd name="T38" fmla="*/ 3620 w 3761"/>
                <a:gd name="T39" fmla="*/ 1091 h 2356"/>
                <a:gd name="T40" fmla="*/ 3493 w 3761"/>
                <a:gd name="T41" fmla="*/ 1187 h 2356"/>
                <a:gd name="T42" fmla="*/ 3337 w 3761"/>
                <a:gd name="T43" fmla="*/ 1289 h 2356"/>
                <a:gd name="T44" fmla="*/ 3153 w 3761"/>
                <a:gd name="T45" fmla="*/ 1391 h 2356"/>
                <a:gd name="T46" fmla="*/ 2933 w 3761"/>
                <a:gd name="T47" fmla="*/ 1493 h 2356"/>
                <a:gd name="T48" fmla="*/ 2698 w 3761"/>
                <a:gd name="T49" fmla="*/ 1589 h 2356"/>
                <a:gd name="T50" fmla="*/ 2152 w 3761"/>
                <a:gd name="T51" fmla="*/ 1786 h 2356"/>
                <a:gd name="T52" fmla="*/ 1514 w 3761"/>
                <a:gd name="T53" fmla="*/ 1972 h 2356"/>
                <a:gd name="T54" fmla="*/ 788 w 3761"/>
                <a:gd name="T55" fmla="*/ 2158 h 2356"/>
                <a:gd name="T56" fmla="*/ 0 w 3761"/>
                <a:gd name="T57" fmla="*/ 2326 h 2356"/>
                <a:gd name="T58" fmla="*/ 412 w 3761"/>
                <a:gd name="T59" fmla="*/ 2272 h 2356"/>
                <a:gd name="T60" fmla="*/ 1186 w 3761"/>
                <a:gd name="T61" fmla="*/ 2092 h 2356"/>
                <a:gd name="T62" fmla="*/ 1878 w 3761"/>
                <a:gd name="T63" fmla="*/ 1900 h 2356"/>
                <a:gd name="T64" fmla="*/ 2480 w 3761"/>
                <a:gd name="T65" fmla="*/ 1702 h 2356"/>
                <a:gd name="T66" fmla="*/ 2746 w 3761"/>
                <a:gd name="T67" fmla="*/ 1607 h 2356"/>
                <a:gd name="T68" fmla="*/ 2981 w 3761"/>
                <a:gd name="T69" fmla="*/ 1505 h 2356"/>
                <a:gd name="T70" fmla="*/ 3201 w 3761"/>
                <a:gd name="T71" fmla="*/ 1403 h 2356"/>
                <a:gd name="T72" fmla="*/ 3396 w 3761"/>
                <a:gd name="T73" fmla="*/ 1301 h 2356"/>
                <a:gd name="T74" fmla="*/ 3553 w 3761"/>
                <a:gd name="T75" fmla="*/ 1193 h 2356"/>
                <a:gd name="T76" fmla="*/ 3685 w 3761"/>
                <a:gd name="T77" fmla="*/ 1091 h 2356"/>
                <a:gd name="T78" fmla="*/ 3785 w 3761"/>
                <a:gd name="T79" fmla="*/ 989 h 2356"/>
                <a:gd name="T80" fmla="*/ 3851 w 3761"/>
                <a:gd name="T81" fmla="*/ 887 h 2356"/>
                <a:gd name="T82" fmla="*/ 388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23 w 2924"/>
                <a:gd name="T1" fmla="*/ 647 h 1846"/>
                <a:gd name="T2" fmla="*/ 2975 w 2924"/>
                <a:gd name="T3" fmla="*/ 528 h 1846"/>
                <a:gd name="T4" fmla="*/ 2847 w 2924"/>
                <a:gd name="T5" fmla="*/ 414 h 1846"/>
                <a:gd name="T6" fmla="*/ 2647 w 2924"/>
                <a:gd name="T7" fmla="*/ 318 h 1846"/>
                <a:gd name="T8" fmla="*/ 2379 w 2924"/>
                <a:gd name="T9" fmla="*/ 228 h 1846"/>
                <a:gd name="T10" fmla="*/ 2051 w 2924"/>
                <a:gd name="T11" fmla="*/ 150 h 1846"/>
                <a:gd name="T12" fmla="*/ 1663 w 2924"/>
                <a:gd name="T13" fmla="*/ 78 h 1846"/>
                <a:gd name="T14" fmla="*/ 1222 w 2924"/>
                <a:gd name="T15" fmla="*/ 24 h 1846"/>
                <a:gd name="T16" fmla="*/ 716 w 2924"/>
                <a:gd name="T17" fmla="*/ 0 h 1846"/>
                <a:gd name="T18" fmla="*/ 1234 w 2924"/>
                <a:gd name="T19" fmla="*/ 48 h 1846"/>
                <a:gd name="T20" fmla="*/ 1681 w 2924"/>
                <a:gd name="T21" fmla="*/ 108 h 1846"/>
                <a:gd name="T22" fmla="*/ 2075 w 2924"/>
                <a:gd name="T23" fmla="*/ 180 h 1846"/>
                <a:gd name="T24" fmla="*/ 2403 w 2924"/>
                <a:gd name="T25" fmla="*/ 264 h 1846"/>
                <a:gd name="T26" fmla="*/ 2659 w 2924"/>
                <a:gd name="T27" fmla="*/ 360 h 1846"/>
                <a:gd name="T28" fmla="*/ 2847 w 2924"/>
                <a:gd name="T29" fmla="*/ 468 h 1846"/>
                <a:gd name="T30" fmla="*/ 2945 w 2924"/>
                <a:gd name="T31" fmla="*/ 587 h 1846"/>
                <a:gd name="T32" fmla="*/ 2963 w 2924"/>
                <a:gd name="T33" fmla="*/ 713 h 1846"/>
                <a:gd name="T34" fmla="*/ 2939 w 2924"/>
                <a:gd name="T35" fmla="*/ 785 h 1846"/>
                <a:gd name="T36" fmla="*/ 2891 w 2924"/>
                <a:gd name="T37" fmla="*/ 857 h 1846"/>
                <a:gd name="T38" fmla="*/ 2713 w 2924"/>
                <a:gd name="T39" fmla="*/ 1001 h 1846"/>
                <a:gd name="T40" fmla="*/ 2446 w 2924"/>
                <a:gd name="T41" fmla="*/ 1145 h 1846"/>
                <a:gd name="T42" fmla="*/ 2099 w 2924"/>
                <a:gd name="T43" fmla="*/ 1289 h 1846"/>
                <a:gd name="T44" fmla="*/ 1681 w 2924"/>
                <a:gd name="T45" fmla="*/ 1433 h 1846"/>
                <a:gd name="T46" fmla="*/ 1186 w 2924"/>
                <a:gd name="T47" fmla="*/ 1571 h 1846"/>
                <a:gd name="T48" fmla="*/ 626 w 2924"/>
                <a:gd name="T49" fmla="*/ 1702 h 1846"/>
                <a:gd name="T50" fmla="*/ 0 w 2924"/>
                <a:gd name="T51" fmla="*/ 1828 h 1846"/>
                <a:gd name="T52" fmla="*/ 322 w 2924"/>
                <a:gd name="T53" fmla="*/ 1780 h 1846"/>
                <a:gd name="T54" fmla="*/ 930 w 2924"/>
                <a:gd name="T55" fmla="*/ 1648 h 1846"/>
                <a:gd name="T56" fmla="*/ 1461 w 2924"/>
                <a:gd name="T57" fmla="*/ 1511 h 1846"/>
                <a:gd name="T58" fmla="*/ 1937 w 2924"/>
                <a:gd name="T59" fmla="*/ 1367 h 1846"/>
                <a:gd name="T60" fmla="*/ 2331 w 2924"/>
                <a:gd name="T61" fmla="*/ 1223 h 1846"/>
                <a:gd name="T62" fmla="*/ 2647 w 2924"/>
                <a:gd name="T63" fmla="*/ 1079 h 1846"/>
                <a:gd name="T64" fmla="*/ 2873 w 2924"/>
                <a:gd name="T65" fmla="*/ 929 h 1846"/>
                <a:gd name="T66" fmla="*/ 2975 w 2924"/>
                <a:gd name="T67" fmla="*/ 815 h 1846"/>
                <a:gd name="T68" fmla="*/ 3011 w 2924"/>
                <a:gd name="T69" fmla="*/ 743 h 1846"/>
                <a:gd name="T70" fmla="*/ 302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5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43 w 1488"/>
                <a:gd name="T7" fmla="*/ 186 h 204"/>
                <a:gd name="T8" fmla="*/ 1454 w 1488"/>
                <a:gd name="T9" fmla="*/ 204 h 204"/>
                <a:gd name="T10" fmla="*/ 145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4 w 323"/>
                  <a:gd name="T13" fmla="*/ 18 h 162"/>
                  <a:gd name="T14" fmla="*/ 250 w 323"/>
                  <a:gd name="T15" fmla="*/ 54 h 162"/>
                  <a:gd name="T16" fmla="*/ 298 w 323"/>
                  <a:gd name="T17" fmla="*/ 90 h 162"/>
                  <a:gd name="T18" fmla="*/ 328 w 323"/>
                  <a:gd name="T19" fmla="*/ 114 h 162"/>
                  <a:gd name="T20" fmla="*/ 334 w 323"/>
                  <a:gd name="T21" fmla="*/ 126 h 162"/>
                  <a:gd name="T22" fmla="*/ 334 w 323"/>
                  <a:gd name="T23" fmla="*/ 126 h 162"/>
                  <a:gd name="T24" fmla="*/ 23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10 w 1250"/>
                  <a:gd name="T1" fmla="*/ 641 h 923"/>
                  <a:gd name="T2" fmla="*/ 1210 w 1250"/>
                  <a:gd name="T3" fmla="*/ 473 h 923"/>
                  <a:gd name="T4" fmla="*/ 1180 w 1250"/>
                  <a:gd name="T5" fmla="*/ 384 h 923"/>
                  <a:gd name="T6" fmla="*/ 1156 w 1250"/>
                  <a:gd name="T7" fmla="*/ 288 h 923"/>
                  <a:gd name="T8" fmla="*/ 1086 w 1250"/>
                  <a:gd name="T9" fmla="*/ 174 h 923"/>
                  <a:gd name="T10" fmla="*/ 1014 w 1250"/>
                  <a:gd name="T11" fmla="*/ 96 h 923"/>
                  <a:gd name="T12" fmla="*/ 996 w 1250"/>
                  <a:gd name="T13" fmla="*/ 72 h 923"/>
                  <a:gd name="T14" fmla="*/ 924 w 1250"/>
                  <a:gd name="T15" fmla="*/ 18 h 923"/>
                  <a:gd name="T16" fmla="*/ 852 w 1250"/>
                  <a:gd name="T17" fmla="*/ 6 h 923"/>
                  <a:gd name="T18" fmla="*/ 734 w 1250"/>
                  <a:gd name="T19" fmla="*/ 24 h 923"/>
                  <a:gd name="T20" fmla="*/ 686 w 1250"/>
                  <a:gd name="T21" fmla="*/ 42 h 923"/>
                  <a:gd name="T22" fmla="*/ 590 w 1250"/>
                  <a:gd name="T23" fmla="*/ 120 h 923"/>
                  <a:gd name="T24" fmla="*/ 554 w 1250"/>
                  <a:gd name="T25" fmla="*/ 228 h 923"/>
                  <a:gd name="T26" fmla="*/ 531 w 1250"/>
                  <a:gd name="T27" fmla="*/ 348 h 923"/>
                  <a:gd name="T28" fmla="*/ 442 w 1250"/>
                  <a:gd name="T29" fmla="*/ 479 h 923"/>
                  <a:gd name="T30" fmla="*/ 424 w 1250"/>
                  <a:gd name="T31" fmla="*/ 539 h 923"/>
                  <a:gd name="T32" fmla="*/ 364 w 1250"/>
                  <a:gd name="T33" fmla="*/ 599 h 923"/>
                  <a:gd name="T34" fmla="*/ 316 w 1250"/>
                  <a:gd name="T35" fmla="*/ 629 h 923"/>
                  <a:gd name="T36" fmla="*/ 304 w 1250"/>
                  <a:gd name="T37" fmla="*/ 635 h 923"/>
                  <a:gd name="T38" fmla="*/ 26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51 w 1250"/>
                  <a:gd name="T47" fmla="*/ 869 h 923"/>
                  <a:gd name="T48" fmla="*/ 662 w 1250"/>
                  <a:gd name="T49" fmla="*/ 827 h 923"/>
                  <a:gd name="T50" fmla="*/ 722 w 1250"/>
                  <a:gd name="T51" fmla="*/ 725 h 923"/>
                  <a:gd name="T52" fmla="*/ 716 w 1250"/>
                  <a:gd name="T53" fmla="*/ 611 h 923"/>
                  <a:gd name="T54" fmla="*/ 809 w 1250"/>
                  <a:gd name="T55" fmla="*/ 551 h 923"/>
                  <a:gd name="T56" fmla="*/ 912 w 1250"/>
                  <a:gd name="T57" fmla="*/ 449 h 923"/>
                  <a:gd name="T58" fmla="*/ 942 w 1250"/>
                  <a:gd name="T59" fmla="*/ 414 h 923"/>
                  <a:gd name="T60" fmla="*/ 1008 w 1250"/>
                  <a:gd name="T61" fmla="*/ 318 h 923"/>
                  <a:gd name="T62" fmla="*/ 1056 w 1250"/>
                  <a:gd name="T63" fmla="*/ 336 h 923"/>
                  <a:gd name="T64" fmla="*/ 1162 w 1250"/>
                  <a:gd name="T65" fmla="*/ 617 h 923"/>
                  <a:gd name="T66" fmla="*/ 1156 w 1250"/>
                  <a:gd name="T67" fmla="*/ 689 h 923"/>
                  <a:gd name="T68" fmla="*/ 1192 w 1250"/>
                  <a:gd name="T69" fmla="*/ 749 h 923"/>
                  <a:gd name="T70" fmla="*/ 1246 w 1250"/>
                  <a:gd name="T71" fmla="*/ 713 h 923"/>
                  <a:gd name="T72" fmla="*/ 1282 w 1250"/>
                  <a:gd name="T73" fmla="*/ 749 h 923"/>
                  <a:gd name="T74" fmla="*/ 1294 w 1250"/>
                  <a:gd name="T75" fmla="*/ 743 h 923"/>
                  <a:gd name="T76" fmla="*/ 716 w 1250"/>
                  <a:gd name="T77" fmla="*/ 264 h 923"/>
                  <a:gd name="T78" fmla="*/ 817 w 1250"/>
                  <a:gd name="T79" fmla="*/ 372 h 923"/>
                  <a:gd name="T80" fmla="*/ 791 w 1250"/>
                  <a:gd name="T81" fmla="*/ 443 h 923"/>
                  <a:gd name="T82" fmla="*/ 728 w 1250"/>
                  <a:gd name="T83" fmla="*/ 515 h 923"/>
                  <a:gd name="T84" fmla="*/ 680 w 1250"/>
                  <a:gd name="T85" fmla="*/ 569 h 923"/>
                  <a:gd name="T86" fmla="*/ 638 w 1250"/>
                  <a:gd name="T87" fmla="*/ 593 h 923"/>
                  <a:gd name="T88" fmla="*/ 596 w 1250"/>
                  <a:gd name="T89" fmla="*/ 617 h 923"/>
                  <a:gd name="T90" fmla="*/ 584 w 1250"/>
                  <a:gd name="T91" fmla="*/ 707 h 923"/>
                  <a:gd name="T92" fmla="*/ 364 w 1250"/>
                  <a:gd name="T93" fmla="*/ 755 h 923"/>
                  <a:gd name="T94" fmla="*/ 400 w 1250"/>
                  <a:gd name="T95" fmla="*/ 641 h 923"/>
                  <a:gd name="T96" fmla="*/ 436 w 1250"/>
                  <a:gd name="T97" fmla="*/ 647 h 923"/>
                  <a:gd name="T98" fmla="*/ 454 w 1250"/>
                  <a:gd name="T99" fmla="*/ 617 h 923"/>
                  <a:gd name="T100" fmla="*/ 590 w 1250"/>
                  <a:gd name="T101" fmla="*/ 515 h 923"/>
                  <a:gd name="T102" fmla="*/ 638 w 1250"/>
                  <a:gd name="T103" fmla="*/ 473 h 923"/>
                  <a:gd name="T104" fmla="*/ 662 w 1250"/>
                  <a:gd name="T105" fmla="*/ 396 h 923"/>
                  <a:gd name="T106" fmla="*/ 662 w 1250"/>
                  <a:gd name="T107" fmla="*/ 378 h 923"/>
                  <a:gd name="T108" fmla="*/ 686 w 1250"/>
                  <a:gd name="T109" fmla="*/ 270 h 923"/>
                  <a:gd name="T110" fmla="*/ 704 w 1250"/>
                  <a:gd name="T111" fmla="*/ 192 h 923"/>
                  <a:gd name="T112" fmla="*/ 716 w 1250"/>
                  <a:gd name="T113" fmla="*/ 264 h 923"/>
                  <a:gd name="T114" fmla="*/ 554 w 1250"/>
                  <a:gd name="T115" fmla="*/ 455 h 923"/>
                  <a:gd name="T116" fmla="*/ 65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9 w 72"/>
                  <a:gd name="T3" fmla="*/ 24 h 54"/>
                  <a:gd name="T4" fmla="*/ 71 w 72"/>
                  <a:gd name="T5" fmla="*/ 12 h 54"/>
                  <a:gd name="T6" fmla="*/ 77 w 72"/>
                  <a:gd name="T7" fmla="*/ 6 h 54"/>
                  <a:gd name="T8" fmla="*/ 83 w 72"/>
                  <a:gd name="T9" fmla="*/ 0 h 54"/>
                  <a:gd name="T10" fmla="*/ 5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8 w 287"/>
                  <a:gd name="T1" fmla="*/ 0 h 84"/>
                  <a:gd name="T2" fmla="*/ 0 w 287"/>
                  <a:gd name="T3" fmla="*/ 84 h 84"/>
                  <a:gd name="T4" fmla="*/ 179 w 287"/>
                  <a:gd name="T5" fmla="*/ 36 h 84"/>
                  <a:gd name="T6" fmla="*/ 114 w 287"/>
                  <a:gd name="T7" fmla="*/ 60 h 84"/>
                  <a:gd name="T8" fmla="*/ 287 w 287"/>
                  <a:gd name="T9" fmla="*/ 18 h 84"/>
                  <a:gd name="T10" fmla="*/ 298 w 287"/>
                  <a:gd name="T11" fmla="*/ 0 h 84"/>
                  <a:gd name="T12" fmla="*/ 29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61A1AF-5CD8-4C36-A999-2D51EE5843E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884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6. Оформление консультаций для родителей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661" y="1556793"/>
            <a:ext cx="281621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608" y="4005064"/>
            <a:ext cx="278522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5364163" y="1600200"/>
            <a:ext cx="3322637" cy="45307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7030A0"/>
                </a:solidFill>
                <a:effectLst/>
              </a:rPr>
              <a:t>«Возникновение Олимпийских игр», «Олимпийское движение современности», «Олимпийская символика и традиции», «Знаменитые олимпийцы современности» .</a:t>
            </a:r>
          </a:p>
        </p:txBody>
      </p:sp>
    </p:spTree>
    <p:extLst>
      <p:ext uri="{BB962C8B-B14F-4D97-AF65-F5344CB8AC3E}">
        <p14:creationId xmlns:p14="http://schemas.microsoft.com/office/powerpoint/2010/main" val="39416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194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u="sng" dirty="0" smtClean="0">
                <a:solidFill>
                  <a:srgbClr val="7030A0"/>
                </a:solidFill>
              </a:rPr>
              <a:t>Физическая культура</a:t>
            </a:r>
            <a:r>
              <a:rPr lang="en-US" sz="3200" b="1" u="sng" dirty="0" smtClean="0">
                <a:solidFill>
                  <a:srgbClr val="7030A0"/>
                </a:solidFill>
              </a:rPr>
              <a:t>:</a:t>
            </a:r>
            <a:br>
              <a:rPr lang="en-US" sz="3200" b="1" u="sng" dirty="0" smtClean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  <a:effectLst/>
              </a:rPr>
              <a:t>1</a:t>
            </a:r>
            <a:r>
              <a:rPr lang="ru-RU" sz="2000" dirty="0" smtClean="0">
                <a:solidFill>
                  <a:srgbClr val="7030A0"/>
                </a:solidFill>
                <a:effectLst/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  <a:effectLst/>
              </a:rPr>
              <a:t>Занятия, прогулки, игры, гимнастика, досуги, праздники.</a:t>
            </a:r>
            <a:br>
              <a:rPr lang="ru-RU" sz="2000" b="1" dirty="0" smtClean="0">
                <a:solidFill>
                  <a:srgbClr val="7030A0"/>
                </a:solidFill>
                <a:effectLst/>
              </a:rPr>
            </a:br>
            <a:r>
              <a:rPr lang="ru-RU" sz="2000" b="1" dirty="0" smtClean="0">
                <a:solidFill>
                  <a:srgbClr val="7030A0"/>
                </a:solidFill>
                <a:effectLst/>
              </a:rPr>
              <a:t>2. Спортивные упражнения.</a:t>
            </a:r>
            <a:br>
              <a:rPr lang="ru-RU" sz="2000" b="1" dirty="0" smtClean="0">
                <a:solidFill>
                  <a:srgbClr val="7030A0"/>
                </a:solidFill>
                <a:effectLst/>
              </a:rPr>
            </a:br>
            <a:r>
              <a:rPr lang="ru-RU" sz="2000" b="1" dirty="0" smtClean="0">
                <a:solidFill>
                  <a:srgbClr val="7030A0"/>
                </a:solidFill>
                <a:effectLst/>
              </a:rPr>
              <a:t>3. Подвижные и спортивные игры, эстафеты, соревнования.</a:t>
            </a:r>
          </a:p>
        </p:txBody>
      </p:sp>
      <p:pic>
        <p:nvPicPr>
          <p:cNvPr id="16393" name="Picture 9" descr="DSCF24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5" y="1844824"/>
            <a:ext cx="2584079" cy="19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0" descr="DSCF24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4365104"/>
            <a:ext cx="2488263" cy="17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5" name="Picture 11" descr="DSCF245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16832"/>
            <a:ext cx="258982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F26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674" y="4365104"/>
            <a:ext cx="245935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16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13985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u="sng" dirty="0" smtClean="0">
                <a:solidFill>
                  <a:srgbClr val="7030A0"/>
                </a:solidFill>
              </a:rPr>
              <a:t>Творческая деятельность детей</a:t>
            </a:r>
            <a:r>
              <a:rPr lang="en-US" sz="3200" b="1" u="sng" dirty="0" smtClean="0">
                <a:solidFill>
                  <a:srgbClr val="7030A0"/>
                </a:solidFill>
              </a:rPr>
              <a:t>:</a:t>
            </a:r>
            <a:br>
              <a:rPr lang="en-US" sz="3200" b="1" u="sng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1. Сольное и хоровое исполнение песен о спорте</a:t>
            </a:r>
            <a:endParaRPr lang="ru-RU" sz="3200" b="1" i="1" u="sng" dirty="0" smtClean="0">
              <a:solidFill>
                <a:srgbClr val="7030A0"/>
              </a:solidFill>
            </a:endParaRPr>
          </a:p>
        </p:txBody>
      </p:sp>
      <p:pic>
        <p:nvPicPr>
          <p:cNvPr id="17421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3503" y="1772817"/>
            <a:ext cx="281661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723" y="3861049"/>
            <a:ext cx="274600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07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2. Рассказывание стихов, пословиц, поговорок  и загадок о спорте</a:t>
            </a:r>
          </a:p>
        </p:txBody>
      </p:sp>
      <p:pic>
        <p:nvPicPr>
          <p:cNvPr id="3" name="Содержимое 2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660997"/>
            <a:ext cx="3240360" cy="2344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5" name="Picture 11" descr="DSCF28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016" y="3730351"/>
            <a:ext cx="3361375" cy="2400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68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3. Создание рисунков, разработка олимпийской символики</a:t>
            </a:r>
          </a:p>
        </p:txBody>
      </p:sp>
      <p:pic>
        <p:nvPicPr>
          <p:cNvPr id="7" name="Содержимое 6" descr="DSCF260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736812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F2601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788834"/>
            <a:ext cx="3240360" cy="243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3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6. Оформление консультаций для родителей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661" y="1556793"/>
            <a:ext cx="281621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608" y="4005064"/>
            <a:ext cx="278522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5364163" y="1600200"/>
            <a:ext cx="3322637" cy="45307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7030A0"/>
                </a:solidFill>
                <a:effectLst/>
              </a:rPr>
              <a:t>«Возникновение Олимпийских игр», «Олимпийское движение современности», «Олимпийская символика и традиции», «Знаменитые олимпийцы современности» .</a:t>
            </a:r>
          </a:p>
        </p:txBody>
      </p:sp>
    </p:spTree>
    <p:extLst>
      <p:ext uri="{BB962C8B-B14F-4D97-AF65-F5344CB8AC3E}">
        <p14:creationId xmlns:p14="http://schemas.microsoft.com/office/powerpoint/2010/main" val="5964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194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u="sng" dirty="0" smtClean="0">
                <a:solidFill>
                  <a:srgbClr val="7030A0"/>
                </a:solidFill>
              </a:rPr>
              <a:t>Физическая культура</a:t>
            </a:r>
            <a:r>
              <a:rPr lang="en-US" sz="3200" b="1" u="sng" dirty="0" smtClean="0">
                <a:solidFill>
                  <a:srgbClr val="7030A0"/>
                </a:solidFill>
              </a:rPr>
              <a:t>:</a:t>
            </a:r>
            <a:br>
              <a:rPr lang="en-US" sz="3200" b="1" u="sng" dirty="0" smtClean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  <a:effectLst/>
              </a:rPr>
              <a:t>1</a:t>
            </a:r>
            <a:r>
              <a:rPr lang="ru-RU" sz="2000" dirty="0" smtClean="0">
                <a:solidFill>
                  <a:srgbClr val="7030A0"/>
                </a:solidFill>
                <a:effectLst/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  <a:effectLst/>
              </a:rPr>
              <a:t>Занятия, прогулки, игры, гимнастика, досуги, праздники.</a:t>
            </a:r>
            <a:br>
              <a:rPr lang="ru-RU" sz="2000" b="1" dirty="0" smtClean="0">
                <a:solidFill>
                  <a:srgbClr val="7030A0"/>
                </a:solidFill>
                <a:effectLst/>
              </a:rPr>
            </a:br>
            <a:r>
              <a:rPr lang="ru-RU" sz="2000" b="1" dirty="0" smtClean="0">
                <a:solidFill>
                  <a:srgbClr val="7030A0"/>
                </a:solidFill>
                <a:effectLst/>
              </a:rPr>
              <a:t>2. Спортивные упражнения.</a:t>
            </a:r>
            <a:br>
              <a:rPr lang="ru-RU" sz="2000" b="1" dirty="0" smtClean="0">
                <a:solidFill>
                  <a:srgbClr val="7030A0"/>
                </a:solidFill>
                <a:effectLst/>
              </a:rPr>
            </a:br>
            <a:r>
              <a:rPr lang="ru-RU" sz="2000" b="1" dirty="0" smtClean="0">
                <a:solidFill>
                  <a:srgbClr val="7030A0"/>
                </a:solidFill>
                <a:effectLst/>
              </a:rPr>
              <a:t>3. Подвижные и спортивные игры, эстафеты, соревнования.</a:t>
            </a:r>
          </a:p>
        </p:txBody>
      </p:sp>
      <p:pic>
        <p:nvPicPr>
          <p:cNvPr id="16393" name="Picture 9" descr="DSCF24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5" y="1844824"/>
            <a:ext cx="2584079" cy="19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0" descr="DSCF24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4365104"/>
            <a:ext cx="2488263" cy="17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5" name="Picture 11" descr="DSCF245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16832"/>
            <a:ext cx="258982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F26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674" y="4365104"/>
            <a:ext cx="245935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79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Открытие Летней Олимпиады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«Мы – будущие Олимпийцы!»</a:t>
            </a:r>
          </a:p>
        </p:txBody>
      </p:sp>
      <p:pic>
        <p:nvPicPr>
          <p:cNvPr id="7" name="Содержимое 6" descr="DSCF275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28800"/>
            <a:ext cx="2918884" cy="218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F2766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700808"/>
            <a:ext cx="2916114" cy="218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DSCF2762.JPG"/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365104"/>
            <a:ext cx="2918883" cy="218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4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9667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Первый день – Бег на 30 м.</a:t>
            </a:r>
          </a:p>
        </p:txBody>
      </p:sp>
      <p:pic>
        <p:nvPicPr>
          <p:cNvPr id="7" name="Содержимое 6" descr="IMG_016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149080"/>
            <a:ext cx="2918883" cy="218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DSCF278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149080"/>
            <a:ext cx="2990891" cy="224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29146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Соревнование">
  <a:themeElements>
    <a:clrScheme name="Соревнование 15">
      <a:dk1>
        <a:srgbClr val="A9FF53"/>
      </a:dk1>
      <a:lt1>
        <a:srgbClr val="FFFFFF"/>
      </a:lt1>
      <a:dk2>
        <a:srgbClr val="D9FFB3"/>
      </a:dk2>
      <a:lt2>
        <a:srgbClr val="F3F2D9"/>
      </a:lt2>
      <a:accent1>
        <a:srgbClr val="669900"/>
      </a:accent1>
      <a:accent2>
        <a:srgbClr val="6B4A39"/>
      </a:accent2>
      <a:accent3>
        <a:srgbClr val="E9FFD6"/>
      </a:accent3>
      <a:accent4>
        <a:srgbClr val="DADADA"/>
      </a:accent4>
      <a:accent5>
        <a:srgbClr val="B8CA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A5400"/>
        </a:dk1>
        <a:lt1>
          <a:srgbClr val="FFFFFF"/>
        </a:lt1>
        <a:dk2>
          <a:srgbClr val="9FFF3F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CDFFAF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2A54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69D200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8AFF15"/>
        </a:dk1>
        <a:lt1>
          <a:srgbClr val="FFFFFF"/>
        </a:lt1>
        <a:dk2>
          <a:srgbClr val="CDFF9B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3FFCB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8AFF15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A9FF53"/>
        </a:dk1>
        <a:lt1>
          <a:srgbClr val="FFFFFF"/>
        </a:lt1>
        <a:dk2>
          <a:srgbClr val="D9FFB3"/>
        </a:dk2>
        <a:lt2>
          <a:srgbClr val="F3F2D9"/>
        </a:lt2>
        <a:accent1>
          <a:srgbClr val="669900"/>
        </a:accent1>
        <a:accent2>
          <a:srgbClr val="6B4A39"/>
        </a:accent2>
        <a:accent3>
          <a:srgbClr val="E9FFD6"/>
        </a:accent3>
        <a:accent4>
          <a:srgbClr val="DADADA"/>
        </a:accent4>
        <a:accent5>
          <a:srgbClr val="B8CA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Соревнование</vt:lpstr>
      <vt:lpstr>1_Соревнование</vt:lpstr>
      <vt:lpstr>2_Соревнование</vt:lpstr>
      <vt:lpstr>3_Соревнование</vt:lpstr>
      <vt:lpstr>4_Соревнование</vt:lpstr>
      <vt:lpstr>5_Соревнование</vt:lpstr>
      <vt:lpstr>6_Соревнование</vt:lpstr>
      <vt:lpstr>7_Соревнование</vt:lpstr>
      <vt:lpstr>8_Соревнование</vt:lpstr>
      <vt:lpstr>6. Оформление консультаций для родителей</vt:lpstr>
      <vt:lpstr>Физическая культура: 1.Занятия, прогулки, игры, гимнастика, досуги, праздники. 2. Спортивные упражнения. 3. Подвижные и спортивные игры, эстафеты, соревнования.</vt:lpstr>
      <vt:lpstr>Творческая деятельность детей: 1. Сольное и хоровое исполнение песен о спорте</vt:lpstr>
      <vt:lpstr>2. Рассказывание стихов, пословиц, поговорок  и загадок о спорте</vt:lpstr>
      <vt:lpstr>3. Создание рисунков, разработка олимпийской символики</vt:lpstr>
      <vt:lpstr>6. Оформление консультаций для родителей</vt:lpstr>
      <vt:lpstr>Физическая культура: 1.Занятия, прогулки, игры, гимнастика, досуги, праздники. 2. Спортивные упражнения. 3. Подвижные и спортивные игры, эстафеты, соревнования.</vt:lpstr>
      <vt:lpstr>Открытие Летней Олимпиады «Мы – будущие Олимпийцы!»</vt:lpstr>
      <vt:lpstr>Первый день – Бег на 30 м.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Оформление консультаций для родителей</dc:title>
  <dc:creator>Татьяна</dc:creator>
  <cp:lastModifiedBy>Татьяна</cp:lastModifiedBy>
  <cp:revision>4</cp:revision>
  <dcterms:created xsi:type="dcterms:W3CDTF">2013-01-31T17:52:55Z</dcterms:created>
  <dcterms:modified xsi:type="dcterms:W3CDTF">2013-01-31T18:02:39Z</dcterms:modified>
</cp:coreProperties>
</file>