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</p:sldMasterIdLst>
  <p:sldIdLst>
    <p:sldId id="261" r:id="rId7"/>
    <p:sldId id="260" r:id="rId8"/>
    <p:sldId id="259" r:id="rId9"/>
    <p:sldId id="257" r:id="rId10"/>
    <p:sldId id="25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7 w 3934"/>
                <a:gd name="T3" fmla="*/ 1331 h 1505"/>
                <a:gd name="T4" fmla="*/ 1233 w 3934"/>
                <a:gd name="T5" fmla="*/ 1157 h 1505"/>
                <a:gd name="T6" fmla="*/ 1753 w 3934"/>
                <a:gd name="T7" fmla="*/ 977 h 1505"/>
                <a:gd name="T8" fmla="*/ 2253 w 3934"/>
                <a:gd name="T9" fmla="*/ 792 h 1505"/>
                <a:gd name="T10" fmla="*/ 2496 w 3934"/>
                <a:gd name="T11" fmla="*/ 696 h 1505"/>
                <a:gd name="T12" fmla="*/ 2730 w 3934"/>
                <a:gd name="T13" fmla="*/ 606 h 1505"/>
                <a:gd name="T14" fmla="*/ 2963 w 3934"/>
                <a:gd name="T15" fmla="*/ 510 h 1505"/>
                <a:gd name="T16" fmla="*/ 3189 w 3934"/>
                <a:gd name="T17" fmla="*/ 420 h 1505"/>
                <a:gd name="T18" fmla="*/ 3398 w 3934"/>
                <a:gd name="T19" fmla="*/ 324 h 1505"/>
                <a:gd name="T20" fmla="*/ 3606 w 3934"/>
                <a:gd name="T21" fmla="*/ 234 h 1505"/>
                <a:gd name="T22" fmla="*/ 3807 w 3934"/>
                <a:gd name="T23" fmla="*/ 138 h 1505"/>
                <a:gd name="T24" fmla="*/ 3994 w 3934"/>
                <a:gd name="T25" fmla="*/ 48 h 1505"/>
                <a:gd name="T26" fmla="*/ 3994 w 3934"/>
                <a:gd name="T27" fmla="*/ 0 h 1505"/>
                <a:gd name="T28" fmla="*/ 3800 w 3934"/>
                <a:gd name="T29" fmla="*/ 96 h 1505"/>
                <a:gd name="T30" fmla="*/ 3594 w 3934"/>
                <a:gd name="T31" fmla="*/ 192 h 1505"/>
                <a:gd name="T32" fmla="*/ 3380 w 3934"/>
                <a:gd name="T33" fmla="*/ 288 h 1505"/>
                <a:gd name="T34" fmla="*/ 3165 w 3934"/>
                <a:gd name="T35" fmla="*/ 384 h 1505"/>
                <a:gd name="T36" fmla="*/ 2933 w 3934"/>
                <a:gd name="T37" fmla="*/ 480 h 1505"/>
                <a:gd name="T38" fmla="*/ 2694 w 3934"/>
                <a:gd name="T39" fmla="*/ 576 h 1505"/>
                <a:gd name="T40" fmla="*/ 2444 w 3934"/>
                <a:gd name="T41" fmla="*/ 672 h 1505"/>
                <a:gd name="T42" fmla="*/ 2199 w 3934"/>
                <a:gd name="T43" fmla="*/ 768 h 1505"/>
                <a:gd name="T44" fmla="*/ 1937 w 3934"/>
                <a:gd name="T45" fmla="*/ 864 h 1505"/>
                <a:gd name="T46" fmla="*/ 1675 w 3934"/>
                <a:gd name="T47" fmla="*/ 960 h 1505"/>
                <a:gd name="T48" fmla="*/ 1127 w 3934"/>
                <a:gd name="T49" fmla="*/ 1145 h 1505"/>
                <a:gd name="T50" fmla="*/ 57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0 w 1728"/>
                <a:gd name="T3" fmla="*/ 527 h 689"/>
                <a:gd name="T4" fmla="*/ 978 w 1728"/>
                <a:gd name="T5" fmla="*/ 365 h 689"/>
                <a:gd name="T6" fmla="*/ 1175 w 1728"/>
                <a:gd name="T7" fmla="*/ 287 h 689"/>
                <a:gd name="T8" fmla="*/ 1377 w 1728"/>
                <a:gd name="T9" fmla="*/ 203 h 689"/>
                <a:gd name="T10" fmla="*/ 1572 w 1728"/>
                <a:gd name="T11" fmla="*/ 126 h 689"/>
                <a:gd name="T12" fmla="*/ 1753 w 1728"/>
                <a:gd name="T13" fmla="*/ 48 h 689"/>
                <a:gd name="T14" fmla="*/ 1753 w 1728"/>
                <a:gd name="T15" fmla="*/ 0 h 689"/>
                <a:gd name="T16" fmla="*/ 1551 w 1728"/>
                <a:gd name="T17" fmla="*/ 84 h 689"/>
                <a:gd name="T18" fmla="*/ 1347 w 1728"/>
                <a:gd name="T19" fmla="*/ 167 h 689"/>
                <a:gd name="T20" fmla="*/ 1133 w 1728"/>
                <a:gd name="T21" fmla="*/ 257 h 689"/>
                <a:gd name="T22" fmla="*/ 918 w 1728"/>
                <a:gd name="T23" fmla="*/ 341 h 689"/>
                <a:gd name="T24" fmla="*/ 459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46 w 5561"/>
                <a:gd name="T1" fmla="*/ 929 h 3447"/>
                <a:gd name="T2" fmla="*/ 5622 w 5561"/>
                <a:gd name="T3" fmla="*/ 773 h 3447"/>
                <a:gd name="T4" fmla="*/ 5538 w 5561"/>
                <a:gd name="T5" fmla="*/ 629 h 3447"/>
                <a:gd name="T6" fmla="*/ 5407 w 5561"/>
                <a:gd name="T7" fmla="*/ 492 h 3447"/>
                <a:gd name="T8" fmla="*/ 5228 w 5561"/>
                <a:gd name="T9" fmla="*/ 366 h 3447"/>
                <a:gd name="T10" fmla="*/ 4996 w 5561"/>
                <a:gd name="T11" fmla="*/ 252 h 3447"/>
                <a:gd name="T12" fmla="*/ 4722 w 5561"/>
                <a:gd name="T13" fmla="*/ 144 h 3447"/>
                <a:gd name="T14" fmla="*/ 4406 w 5561"/>
                <a:gd name="T15" fmla="*/ 48 h 3447"/>
                <a:gd name="T16" fmla="*/ 4060 w 5561"/>
                <a:gd name="T17" fmla="*/ 0 h 3447"/>
                <a:gd name="T18" fmla="*/ 4424 w 5561"/>
                <a:gd name="T19" fmla="*/ 90 h 3447"/>
                <a:gd name="T20" fmla="*/ 4740 w 5561"/>
                <a:gd name="T21" fmla="*/ 192 h 3447"/>
                <a:gd name="T22" fmla="*/ 5008 w 5561"/>
                <a:gd name="T23" fmla="*/ 306 h 3447"/>
                <a:gd name="T24" fmla="*/ 5228 w 5561"/>
                <a:gd name="T25" fmla="*/ 426 h 3447"/>
                <a:gd name="T26" fmla="*/ 5395 w 5561"/>
                <a:gd name="T27" fmla="*/ 557 h 3447"/>
                <a:gd name="T28" fmla="*/ 5514 w 5561"/>
                <a:gd name="T29" fmla="*/ 701 h 3447"/>
                <a:gd name="T30" fmla="*/ 5574 w 5561"/>
                <a:gd name="T31" fmla="*/ 851 h 3447"/>
                <a:gd name="T32" fmla="*/ 5574 w 5561"/>
                <a:gd name="T33" fmla="*/ 1013 h 3447"/>
                <a:gd name="T34" fmla="*/ 5526 w 5561"/>
                <a:gd name="T35" fmla="*/ 1163 h 3447"/>
                <a:gd name="T36" fmla="*/ 5426 w 5561"/>
                <a:gd name="T37" fmla="*/ 1319 h 3447"/>
                <a:gd name="T38" fmla="*/ 5282 w 5561"/>
                <a:gd name="T39" fmla="*/ 1475 h 3447"/>
                <a:gd name="T40" fmla="*/ 5093 w 5561"/>
                <a:gd name="T41" fmla="*/ 1630 h 3447"/>
                <a:gd name="T42" fmla="*/ 4864 w 5561"/>
                <a:gd name="T43" fmla="*/ 1786 h 3447"/>
                <a:gd name="T44" fmla="*/ 4596 w 5561"/>
                <a:gd name="T45" fmla="*/ 1948 h 3447"/>
                <a:gd name="T46" fmla="*/ 4280 w 5561"/>
                <a:gd name="T47" fmla="*/ 2104 h 3447"/>
                <a:gd name="T48" fmla="*/ 3935 w 5561"/>
                <a:gd name="T49" fmla="*/ 2260 h 3447"/>
                <a:gd name="T50" fmla="*/ 3553 w 5561"/>
                <a:gd name="T51" fmla="*/ 2416 h 3447"/>
                <a:gd name="T52" fmla="*/ 3132 w 5561"/>
                <a:gd name="T53" fmla="*/ 2566 h 3447"/>
                <a:gd name="T54" fmla="*/ 2683 w 5561"/>
                <a:gd name="T55" fmla="*/ 2715 h 3447"/>
                <a:gd name="T56" fmla="*/ 2199 w 5561"/>
                <a:gd name="T57" fmla="*/ 2865 h 3447"/>
                <a:gd name="T58" fmla="*/ 1687 w 5561"/>
                <a:gd name="T59" fmla="*/ 3009 h 3447"/>
                <a:gd name="T60" fmla="*/ 1153 w 5561"/>
                <a:gd name="T61" fmla="*/ 3147 h 3447"/>
                <a:gd name="T62" fmla="*/ 590 w 5561"/>
                <a:gd name="T63" fmla="*/ 3279 h 3447"/>
                <a:gd name="T64" fmla="*/ 0 w 5561"/>
                <a:gd name="T65" fmla="*/ 3447 h 3447"/>
                <a:gd name="T66" fmla="*/ 882 w 5561"/>
                <a:gd name="T67" fmla="*/ 3249 h 3447"/>
                <a:gd name="T68" fmla="*/ 1437 w 5561"/>
                <a:gd name="T69" fmla="*/ 3105 h 3447"/>
                <a:gd name="T70" fmla="*/ 1967 w 5561"/>
                <a:gd name="T71" fmla="*/ 2961 h 3447"/>
                <a:gd name="T72" fmla="*/ 2471 w 5561"/>
                <a:gd name="T73" fmla="*/ 2817 h 3447"/>
                <a:gd name="T74" fmla="*/ 2945 w 5561"/>
                <a:gd name="T75" fmla="*/ 2668 h 3447"/>
                <a:gd name="T76" fmla="*/ 3380 w 5561"/>
                <a:gd name="T77" fmla="*/ 2512 h 3447"/>
                <a:gd name="T78" fmla="*/ 3788 w 5561"/>
                <a:gd name="T79" fmla="*/ 2356 h 3447"/>
                <a:gd name="T80" fmla="*/ 4161 w 5561"/>
                <a:gd name="T81" fmla="*/ 2200 h 3447"/>
                <a:gd name="T82" fmla="*/ 4495 w 5561"/>
                <a:gd name="T83" fmla="*/ 2038 h 3447"/>
                <a:gd name="T84" fmla="*/ 4791 w 5561"/>
                <a:gd name="T85" fmla="*/ 1876 h 3447"/>
                <a:gd name="T86" fmla="*/ 5044 w 5561"/>
                <a:gd name="T87" fmla="*/ 1720 h 3447"/>
                <a:gd name="T88" fmla="*/ 5258 w 5561"/>
                <a:gd name="T89" fmla="*/ 1559 h 3447"/>
                <a:gd name="T90" fmla="*/ 5420 w 5561"/>
                <a:gd name="T91" fmla="*/ 1397 h 3447"/>
                <a:gd name="T92" fmla="*/ 5544 w 5561"/>
                <a:gd name="T93" fmla="*/ 1241 h 3447"/>
                <a:gd name="T94" fmla="*/ 5622 w 5561"/>
                <a:gd name="T95" fmla="*/ 1085 h 3447"/>
                <a:gd name="T96" fmla="*/ 5640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30 w 5740"/>
                <a:gd name="T1" fmla="*/ 0 h 2098"/>
                <a:gd name="T2" fmla="*/ 5728 w 5740"/>
                <a:gd name="T3" fmla="*/ 72 h 2098"/>
                <a:gd name="T4" fmla="*/ 5624 w 5740"/>
                <a:gd name="T5" fmla="*/ 138 h 2098"/>
                <a:gd name="T6" fmla="*/ 5508 w 5740"/>
                <a:gd name="T7" fmla="*/ 210 h 2098"/>
                <a:gd name="T8" fmla="*/ 5389 w 5740"/>
                <a:gd name="T9" fmla="*/ 276 h 2098"/>
                <a:gd name="T10" fmla="*/ 5132 w 5740"/>
                <a:gd name="T11" fmla="*/ 414 h 2098"/>
                <a:gd name="T12" fmla="*/ 4852 w 5740"/>
                <a:gd name="T13" fmla="*/ 552 h 2098"/>
                <a:gd name="T14" fmla="*/ 4548 w 5740"/>
                <a:gd name="T15" fmla="*/ 690 h 2098"/>
                <a:gd name="T16" fmla="*/ 4227 w 5740"/>
                <a:gd name="T17" fmla="*/ 827 h 2098"/>
                <a:gd name="T18" fmla="*/ 3887 w 5740"/>
                <a:gd name="T19" fmla="*/ 959 h 2098"/>
                <a:gd name="T20" fmla="*/ 3523 w 5740"/>
                <a:gd name="T21" fmla="*/ 1091 h 2098"/>
                <a:gd name="T22" fmla="*/ 3141 w 5740"/>
                <a:gd name="T23" fmla="*/ 1223 h 2098"/>
                <a:gd name="T24" fmla="*/ 2740 w 5740"/>
                <a:gd name="T25" fmla="*/ 1355 h 2098"/>
                <a:gd name="T26" fmla="*/ 2319 w 5740"/>
                <a:gd name="T27" fmla="*/ 1481 h 2098"/>
                <a:gd name="T28" fmla="*/ 1890 w 5740"/>
                <a:gd name="T29" fmla="*/ 1601 h 2098"/>
                <a:gd name="T30" fmla="*/ 1437 w 5740"/>
                <a:gd name="T31" fmla="*/ 1721 h 2098"/>
                <a:gd name="T32" fmla="*/ 972 w 5740"/>
                <a:gd name="T33" fmla="*/ 1834 h 2098"/>
                <a:gd name="T34" fmla="*/ 49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7 w 5740"/>
                <a:gd name="T41" fmla="*/ 1990 h 2098"/>
                <a:gd name="T42" fmla="*/ 966 w 5740"/>
                <a:gd name="T43" fmla="*/ 1882 h 2098"/>
                <a:gd name="T44" fmla="*/ 1425 w 5740"/>
                <a:gd name="T45" fmla="*/ 1763 h 2098"/>
                <a:gd name="T46" fmla="*/ 1872 w 5740"/>
                <a:gd name="T47" fmla="*/ 1649 h 2098"/>
                <a:gd name="T48" fmla="*/ 2301 w 5740"/>
                <a:gd name="T49" fmla="*/ 1523 h 2098"/>
                <a:gd name="T50" fmla="*/ 2720 w 5740"/>
                <a:gd name="T51" fmla="*/ 1397 h 2098"/>
                <a:gd name="T52" fmla="*/ 3117 w 5740"/>
                <a:gd name="T53" fmla="*/ 1271 h 2098"/>
                <a:gd name="T54" fmla="*/ 3499 w 5740"/>
                <a:gd name="T55" fmla="*/ 1139 h 2098"/>
                <a:gd name="T56" fmla="*/ 3863 w 5740"/>
                <a:gd name="T57" fmla="*/ 1007 h 2098"/>
                <a:gd name="T58" fmla="*/ 4203 w 5740"/>
                <a:gd name="T59" fmla="*/ 875 h 2098"/>
                <a:gd name="T60" fmla="*/ 4530 w 5740"/>
                <a:gd name="T61" fmla="*/ 737 h 2098"/>
                <a:gd name="T62" fmla="*/ 4834 w 5740"/>
                <a:gd name="T63" fmla="*/ 600 h 2098"/>
                <a:gd name="T64" fmla="*/ 5120 w 5740"/>
                <a:gd name="T65" fmla="*/ 462 h 2098"/>
                <a:gd name="T66" fmla="*/ 5377 w 5740"/>
                <a:gd name="T67" fmla="*/ 324 h 2098"/>
                <a:gd name="T68" fmla="*/ 5618 w 5740"/>
                <a:gd name="T69" fmla="*/ 186 h 2098"/>
                <a:gd name="T70" fmla="*/ 5830 w 5740"/>
                <a:gd name="T71" fmla="*/ 48 h 2098"/>
                <a:gd name="T72" fmla="*/ 5830 w 5740"/>
                <a:gd name="T73" fmla="*/ 0 h 2098"/>
                <a:gd name="T74" fmla="*/ 583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85 w 1955"/>
                <a:gd name="T1" fmla="*/ 485 h 1265"/>
                <a:gd name="T2" fmla="*/ 1931 w 1955"/>
                <a:gd name="T3" fmla="*/ 390 h 1265"/>
                <a:gd name="T4" fmla="*/ 1795 w 1955"/>
                <a:gd name="T5" fmla="*/ 306 h 1265"/>
                <a:gd name="T6" fmla="*/ 1604 w 1955"/>
                <a:gd name="T7" fmla="*/ 228 h 1265"/>
                <a:gd name="T8" fmla="*/ 1347 w 1955"/>
                <a:gd name="T9" fmla="*/ 162 h 1265"/>
                <a:gd name="T10" fmla="*/ 1025 w 1955"/>
                <a:gd name="T11" fmla="*/ 102 h 1265"/>
                <a:gd name="T12" fmla="*/ 656 w 1955"/>
                <a:gd name="T13" fmla="*/ 54 h 1265"/>
                <a:gd name="T14" fmla="*/ 232 w 1955"/>
                <a:gd name="T15" fmla="*/ 18 h 1265"/>
                <a:gd name="T16" fmla="*/ 0 w 1955"/>
                <a:gd name="T17" fmla="*/ 12 h 1265"/>
                <a:gd name="T18" fmla="*/ 436 w 1955"/>
                <a:gd name="T19" fmla="*/ 48 h 1265"/>
                <a:gd name="T20" fmla="*/ 827 w 1955"/>
                <a:gd name="T21" fmla="*/ 90 h 1265"/>
                <a:gd name="T22" fmla="*/ 1168 w 1955"/>
                <a:gd name="T23" fmla="*/ 144 h 1265"/>
                <a:gd name="T24" fmla="*/ 1443 w 1955"/>
                <a:gd name="T25" fmla="*/ 204 h 1265"/>
                <a:gd name="T26" fmla="*/ 1663 w 1955"/>
                <a:gd name="T27" fmla="*/ 276 h 1265"/>
                <a:gd name="T28" fmla="*/ 1824 w 1955"/>
                <a:gd name="T29" fmla="*/ 360 h 1265"/>
                <a:gd name="T30" fmla="*/ 1913 w 1955"/>
                <a:gd name="T31" fmla="*/ 443 h 1265"/>
                <a:gd name="T32" fmla="*/ 1931 w 1955"/>
                <a:gd name="T33" fmla="*/ 539 h 1265"/>
                <a:gd name="T34" fmla="*/ 1884 w 1955"/>
                <a:gd name="T35" fmla="*/ 629 h 1265"/>
                <a:gd name="T36" fmla="*/ 1771 w 1955"/>
                <a:gd name="T37" fmla="*/ 719 h 1265"/>
                <a:gd name="T38" fmla="*/ 1604 w 1955"/>
                <a:gd name="T39" fmla="*/ 809 h 1265"/>
                <a:gd name="T40" fmla="*/ 1377 w 1955"/>
                <a:gd name="T41" fmla="*/ 899 h 1265"/>
                <a:gd name="T42" fmla="*/ 1103 w 1955"/>
                <a:gd name="T43" fmla="*/ 989 h 1265"/>
                <a:gd name="T44" fmla="*/ 775 w 1955"/>
                <a:gd name="T45" fmla="*/ 1073 h 1265"/>
                <a:gd name="T46" fmla="*/ 412 w 1955"/>
                <a:gd name="T47" fmla="*/ 1157 h 1265"/>
                <a:gd name="T48" fmla="*/ 0 w 1955"/>
                <a:gd name="T49" fmla="*/ 1241 h 1265"/>
                <a:gd name="T50" fmla="*/ 220 w 1955"/>
                <a:gd name="T51" fmla="*/ 1223 h 1265"/>
                <a:gd name="T52" fmla="*/ 620 w 1955"/>
                <a:gd name="T53" fmla="*/ 1139 h 1265"/>
                <a:gd name="T54" fmla="*/ 972 w 1955"/>
                <a:gd name="T55" fmla="*/ 1049 h 1265"/>
                <a:gd name="T56" fmla="*/ 1282 w 1955"/>
                <a:gd name="T57" fmla="*/ 959 h 1265"/>
                <a:gd name="T58" fmla="*/ 1538 w 1955"/>
                <a:gd name="T59" fmla="*/ 863 h 1265"/>
                <a:gd name="T60" fmla="*/ 1741 w 1955"/>
                <a:gd name="T61" fmla="*/ 767 h 1265"/>
                <a:gd name="T62" fmla="*/ 1890 w 1955"/>
                <a:gd name="T63" fmla="*/ 677 h 1265"/>
                <a:gd name="T64" fmla="*/ 1967 w 1955"/>
                <a:gd name="T65" fmla="*/ 581 h 1265"/>
                <a:gd name="T66" fmla="*/ 198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69 w 4694"/>
                <a:gd name="T1" fmla="*/ 797 h 2901"/>
                <a:gd name="T2" fmla="*/ 4739 w 4694"/>
                <a:gd name="T3" fmla="*/ 665 h 2901"/>
                <a:gd name="T4" fmla="*/ 4661 w 4694"/>
                <a:gd name="T5" fmla="*/ 540 h 2901"/>
                <a:gd name="T6" fmla="*/ 4536 w 4694"/>
                <a:gd name="T7" fmla="*/ 426 h 2901"/>
                <a:gd name="T8" fmla="*/ 4369 w 4694"/>
                <a:gd name="T9" fmla="*/ 312 h 2901"/>
                <a:gd name="T10" fmla="*/ 4149 w 4694"/>
                <a:gd name="T11" fmla="*/ 216 h 2901"/>
                <a:gd name="T12" fmla="*/ 3893 w 4694"/>
                <a:gd name="T13" fmla="*/ 120 h 2901"/>
                <a:gd name="T14" fmla="*/ 3595 w 4694"/>
                <a:gd name="T15" fmla="*/ 36 h 2901"/>
                <a:gd name="T16" fmla="*/ 3255 w 4694"/>
                <a:gd name="T17" fmla="*/ 0 h 2901"/>
                <a:gd name="T18" fmla="*/ 3595 w 4694"/>
                <a:gd name="T19" fmla="*/ 78 h 2901"/>
                <a:gd name="T20" fmla="*/ 3893 w 4694"/>
                <a:gd name="T21" fmla="*/ 162 h 2901"/>
                <a:gd name="T22" fmla="*/ 4149 w 4694"/>
                <a:gd name="T23" fmla="*/ 258 h 2901"/>
                <a:gd name="T24" fmla="*/ 4357 w 4694"/>
                <a:gd name="T25" fmla="*/ 366 h 2901"/>
                <a:gd name="T26" fmla="*/ 4513 w 4694"/>
                <a:gd name="T27" fmla="*/ 480 h 2901"/>
                <a:gd name="T28" fmla="*/ 4625 w 4694"/>
                <a:gd name="T29" fmla="*/ 605 h 2901"/>
                <a:gd name="T30" fmla="*/ 4685 w 4694"/>
                <a:gd name="T31" fmla="*/ 737 h 2901"/>
                <a:gd name="T32" fmla="*/ 4685 w 4694"/>
                <a:gd name="T33" fmla="*/ 875 h 2901"/>
                <a:gd name="T34" fmla="*/ 4643 w 4694"/>
                <a:gd name="T35" fmla="*/ 1001 h 2901"/>
                <a:gd name="T36" fmla="*/ 4561 w 4694"/>
                <a:gd name="T37" fmla="*/ 1127 h 2901"/>
                <a:gd name="T38" fmla="*/ 4441 w 4694"/>
                <a:gd name="T39" fmla="*/ 1259 h 2901"/>
                <a:gd name="T40" fmla="*/ 4284 w 4694"/>
                <a:gd name="T41" fmla="*/ 1385 h 2901"/>
                <a:gd name="T42" fmla="*/ 4089 w 4694"/>
                <a:gd name="T43" fmla="*/ 1517 h 2901"/>
                <a:gd name="T44" fmla="*/ 3863 w 4694"/>
                <a:gd name="T45" fmla="*/ 1648 h 2901"/>
                <a:gd name="T46" fmla="*/ 3601 w 4694"/>
                <a:gd name="T47" fmla="*/ 1774 h 2901"/>
                <a:gd name="T48" fmla="*/ 3311 w 4694"/>
                <a:gd name="T49" fmla="*/ 1906 h 2901"/>
                <a:gd name="T50" fmla="*/ 2988 w 4694"/>
                <a:gd name="T51" fmla="*/ 2032 h 2901"/>
                <a:gd name="T52" fmla="*/ 2635 w 4694"/>
                <a:gd name="T53" fmla="*/ 2164 h 2901"/>
                <a:gd name="T54" fmla="*/ 2259 w 4694"/>
                <a:gd name="T55" fmla="*/ 2284 h 2901"/>
                <a:gd name="T56" fmla="*/ 1854 w 4694"/>
                <a:gd name="T57" fmla="*/ 2410 h 2901"/>
                <a:gd name="T58" fmla="*/ 1421 w 4694"/>
                <a:gd name="T59" fmla="*/ 2530 h 2901"/>
                <a:gd name="T60" fmla="*/ 494 w 4694"/>
                <a:gd name="T61" fmla="*/ 2757 h 2901"/>
                <a:gd name="T62" fmla="*/ 0 w 4694"/>
                <a:gd name="T63" fmla="*/ 2901 h 2901"/>
                <a:gd name="T64" fmla="*/ 984 w 4694"/>
                <a:gd name="T65" fmla="*/ 2674 h 2901"/>
                <a:gd name="T66" fmla="*/ 1663 w 4694"/>
                <a:gd name="T67" fmla="*/ 2494 h 2901"/>
                <a:gd name="T68" fmla="*/ 2092 w 4694"/>
                <a:gd name="T69" fmla="*/ 2374 h 2901"/>
                <a:gd name="T70" fmla="*/ 2491 w 4694"/>
                <a:gd name="T71" fmla="*/ 2248 h 2901"/>
                <a:gd name="T72" fmla="*/ 2861 w 4694"/>
                <a:gd name="T73" fmla="*/ 2116 h 2901"/>
                <a:gd name="T74" fmla="*/ 3201 w 4694"/>
                <a:gd name="T75" fmla="*/ 1984 h 2901"/>
                <a:gd name="T76" fmla="*/ 3517 w 4694"/>
                <a:gd name="T77" fmla="*/ 1858 h 2901"/>
                <a:gd name="T78" fmla="*/ 3797 w 4694"/>
                <a:gd name="T79" fmla="*/ 1720 h 2901"/>
                <a:gd name="T80" fmla="*/ 4047 w 4694"/>
                <a:gd name="T81" fmla="*/ 1589 h 2901"/>
                <a:gd name="T82" fmla="*/ 4258 w 4694"/>
                <a:gd name="T83" fmla="*/ 1457 h 2901"/>
                <a:gd name="T84" fmla="*/ 4441 w 4694"/>
                <a:gd name="T85" fmla="*/ 1325 h 2901"/>
                <a:gd name="T86" fmla="*/ 4580 w 4694"/>
                <a:gd name="T87" fmla="*/ 1193 h 2901"/>
                <a:gd name="T88" fmla="*/ 4685 w 4694"/>
                <a:gd name="T89" fmla="*/ 1061 h 2901"/>
                <a:gd name="T90" fmla="*/ 4745 w 4694"/>
                <a:gd name="T91" fmla="*/ 935 h 2901"/>
                <a:gd name="T92" fmla="*/ 476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21 w 3761"/>
                <a:gd name="T1" fmla="*/ 719 h 2356"/>
                <a:gd name="T2" fmla="*/ 3791 w 3761"/>
                <a:gd name="T3" fmla="*/ 599 h 2356"/>
                <a:gd name="T4" fmla="*/ 3713 w 3761"/>
                <a:gd name="T5" fmla="*/ 486 h 2356"/>
                <a:gd name="T6" fmla="*/ 3577 w 3761"/>
                <a:gd name="T7" fmla="*/ 378 h 2356"/>
                <a:gd name="T8" fmla="*/ 3403 w 3761"/>
                <a:gd name="T9" fmla="*/ 282 h 2356"/>
                <a:gd name="T10" fmla="*/ 3177 w 3761"/>
                <a:gd name="T11" fmla="*/ 192 h 2356"/>
                <a:gd name="T12" fmla="*/ 2909 w 3761"/>
                <a:gd name="T13" fmla="*/ 108 h 2356"/>
                <a:gd name="T14" fmla="*/ 2599 w 3761"/>
                <a:gd name="T15" fmla="*/ 36 h 2356"/>
                <a:gd name="T16" fmla="*/ 2265 w 3761"/>
                <a:gd name="T17" fmla="*/ 0 h 2356"/>
                <a:gd name="T18" fmla="*/ 2617 w 3761"/>
                <a:gd name="T19" fmla="*/ 72 h 2356"/>
                <a:gd name="T20" fmla="*/ 2921 w 3761"/>
                <a:gd name="T21" fmla="*/ 150 h 2356"/>
                <a:gd name="T22" fmla="*/ 3189 w 3761"/>
                <a:gd name="T23" fmla="*/ 234 h 2356"/>
                <a:gd name="T24" fmla="*/ 3403 w 3761"/>
                <a:gd name="T25" fmla="*/ 330 h 2356"/>
                <a:gd name="T26" fmla="*/ 3571 w 3761"/>
                <a:gd name="T27" fmla="*/ 432 h 2356"/>
                <a:gd name="T28" fmla="*/ 3683 w 3761"/>
                <a:gd name="T29" fmla="*/ 545 h 2356"/>
                <a:gd name="T30" fmla="*/ 3743 w 3761"/>
                <a:gd name="T31" fmla="*/ 665 h 2356"/>
                <a:gd name="T32" fmla="*/ 3749 w 3761"/>
                <a:gd name="T33" fmla="*/ 791 h 2356"/>
                <a:gd name="T34" fmla="*/ 3713 w 3761"/>
                <a:gd name="T35" fmla="*/ 887 h 2356"/>
                <a:gd name="T36" fmla="*/ 3651 w 3761"/>
                <a:gd name="T37" fmla="*/ 989 h 2356"/>
                <a:gd name="T38" fmla="*/ 3553 w 3761"/>
                <a:gd name="T39" fmla="*/ 1091 h 2356"/>
                <a:gd name="T40" fmla="*/ 3427 w 3761"/>
                <a:gd name="T41" fmla="*/ 1187 h 2356"/>
                <a:gd name="T42" fmla="*/ 3273 w 3761"/>
                <a:gd name="T43" fmla="*/ 1289 h 2356"/>
                <a:gd name="T44" fmla="*/ 3093 w 3761"/>
                <a:gd name="T45" fmla="*/ 1391 h 2356"/>
                <a:gd name="T46" fmla="*/ 2879 w 3761"/>
                <a:gd name="T47" fmla="*/ 1493 h 2356"/>
                <a:gd name="T48" fmla="*/ 2647 w 3761"/>
                <a:gd name="T49" fmla="*/ 1589 h 2356"/>
                <a:gd name="T50" fmla="*/ 2110 w 3761"/>
                <a:gd name="T51" fmla="*/ 1786 h 2356"/>
                <a:gd name="T52" fmla="*/ 1484 w 3761"/>
                <a:gd name="T53" fmla="*/ 1972 h 2356"/>
                <a:gd name="T54" fmla="*/ 775 w 3761"/>
                <a:gd name="T55" fmla="*/ 2158 h 2356"/>
                <a:gd name="T56" fmla="*/ 0 w 3761"/>
                <a:gd name="T57" fmla="*/ 2326 h 2356"/>
                <a:gd name="T58" fmla="*/ 406 w 3761"/>
                <a:gd name="T59" fmla="*/ 2272 h 2356"/>
                <a:gd name="T60" fmla="*/ 1162 w 3761"/>
                <a:gd name="T61" fmla="*/ 2092 h 2356"/>
                <a:gd name="T62" fmla="*/ 1842 w 3761"/>
                <a:gd name="T63" fmla="*/ 1900 h 2356"/>
                <a:gd name="T64" fmla="*/ 2432 w 3761"/>
                <a:gd name="T65" fmla="*/ 1702 h 2356"/>
                <a:gd name="T66" fmla="*/ 2692 w 3761"/>
                <a:gd name="T67" fmla="*/ 1607 h 2356"/>
                <a:gd name="T68" fmla="*/ 2927 w 3761"/>
                <a:gd name="T69" fmla="*/ 1505 h 2356"/>
                <a:gd name="T70" fmla="*/ 3141 w 3761"/>
                <a:gd name="T71" fmla="*/ 1403 h 2356"/>
                <a:gd name="T72" fmla="*/ 3330 w 3761"/>
                <a:gd name="T73" fmla="*/ 1301 h 2356"/>
                <a:gd name="T74" fmla="*/ 3487 w 3761"/>
                <a:gd name="T75" fmla="*/ 1193 h 2356"/>
                <a:gd name="T76" fmla="*/ 3613 w 3761"/>
                <a:gd name="T77" fmla="*/ 1091 h 2356"/>
                <a:gd name="T78" fmla="*/ 3713 w 3761"/>
                <a:gd name="T79" fmla="*/ 989 h 2356"/>
                <a:gd name="T80" fmla="*/ 3779 w 3761"/>
                <a:gd name="T81" fmla="*/ 887 h 2356"/>
                <a:gd name="T82" fmla="*/ 381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69 w 2924"/>
                <a:gd name="T1" fmla="*/ 647 h 1846"/>
                <a:gd name="T2" fmla="*/ 2921 w 2924"/>
                <a:gd name="T3" fmla="*/ 528 h 1846"/>
                <a:gd name="T4" fmla="*/ 2793 w 2924"/>
                <a:gd name="T5" fmla="*/ 414 h 1846"/>
                <a:gd name="T6" fmla="*/ 2599 w 2924"/>
                <a:gd name="T7" fmla="*/ 318 h 1846"/>
                <a:gd name="T8" fmla="*/ 2337 w 2924"/>
                <a:gd name="T9" fmla="*/ 228 h 1846"/>
                <a:gd name="T10" fmla="*/ 2015 w 2924"/>
                <a:gd name="T11" fmla="*/ 150 h 1846"/>
                <a:gd name="T12" fmla="*/ 1633 w 2924"/>
                <a:gd name="T13" fmla="*/ 78 h 1846"/>
                <a:gd name="T14" fmla="*/ 1198 w 2924"/>
                <a:gd name="T15" fmla="*/ 24 h 1846"/>
                <a:gd name="T16" fmla="*/ 704 w 2924"/>
                <a:gd name="T17" fmla="*/ 0 h 1846"/>
                <a:gd name="T18" fmla="*/ 1210 w 2924"/>
                <a:gd name="T19" fmla="*/ 48 h 1846"/>
                <a:gd name="T20" fmla="*/ 1651 w 2924"/>
                <a:gd name="T21" fmla="*/ 108 h 1846"/>
                <a:gd name="T22" fmla="*/ 2039 w 2924"/>
                <a:gd name="T23" fmla="*/ 180 h 1846"/>
                <a:gd name="T24" fmla="*/ 2361 w 2924"/>
                <a:gd name="T25" fmla="*/ 264 h 1846"/>
                <a:gd name="T26" fmla="*/ 2611 w 2924"/>
                <a:gd name="T27" fmla="*/ 360 h 1846"/>
                <a:gd name="T28" fmla="*/ 2793 w 2924"/>
                <a:gd name="T29" fmla="*/ 468 h 1846"/>
                <a:gd name="T30" fmla="*/ 2891 w 2924"/>
                <a:gd name="T31" fmla="*/ 587 h 1846"/>
                <a:gd name="T32" fmla="*/ 2909 w 2924"/>
                <a:gd name="T33" fmla="*/ 713 h 1846"/>
                <a:gd name="T34" fmla="*/ 2885 w 2924"/>
                <a:gd name="T35" fmla="*/ 785 h 1846"/>
                <a:gd name="T36" fmla="*/ 2837 w 2924"/>
                <a:gd name="T37" fmla="*/ 857 h 1846"/>
                <a:gd name="T38" fmla="*/ 2665 w 2924"/>
                <a:gd name="T39" fmla="*/ 1001 h 1846"/>
                <a:gd name="T40" fmla="*/ 2403 w 2924"/>
                <a:gd name="T41" fmla="*/ 1145 h 1846"/>
                <a:gd name="T42" fmla="*/ 2063 w 2924"/>
                <a:gd name="T43" fmla="*/ 1289 h 1846"/>
                <a:gd name="T44" fmla="*/ 1651 w 2924"/>
                <a:gd name="T45" fmla="*/ 1433 h 1846"/>
                <a:gd name="T46" fmla="*/ 1162 w 2924"/>
                <a:gd name="T47" fmla="*/ 1571 h 1846"/>
                <a:gd name="T48" fmla="*/ 614 w 2924"/>
                <a:gd name="T49" fmla="*/ 1702 h 1846"/>
                <a:gd name="T50" fmla="*/ 0 w 2924"/>
                <a:gd name="T51" fmla="*/ 1828 h 1846"/>
                <a:gd name="T52" fmla="*/ 316 w 2924"/>
                <a:gd name="T53" fmla="*/ 1780 h 1846"/>
                <a:gd name="T54" fmla="*/ 912 w 2924"/>
                <a:gd name="T55" fmla="*/ 1648 h 1846"/>
                <a:gd name="T56" fmla="*/ 1437 w 2924"/>
                <a:gd name="T57" fmla="*/ 1511 h 1846"/>
                <a:gd name="T58" fmla="*/ 1901 w 2924"/>
                <a:gd name="T59" fmla="*/ 1367 h 1846"/>
                <a:gd name="T60" fmla="*/ 2289 w 2924"/>
                <a:gd name="T61" fmla="*/ 1223 h 1846"/>
                <a:gd name="T62" fmla="*/ 2599 w 2924"/>
                <a:gd name="T63" fmla="*/ 1079 h 1846"/>
                <a:gd name="T64" fmla="*/ 2819 w 2924"/>
                <a:gd name="T65" fmla="*/ 929 h 1846"/>
                <a:gd name="T66" fmla="*/ 2921 w 2924"/>
                <a:gd name="T67" fmla="*/ 815 h 1846"/>
                <a:gd name="T68" fmla="*/ 2957 w 2924"/>
                <a:gd name="T69" fmla="*/ 743 h 1846"/>
                <a:gd name="T70" fmla="*/ 2969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3 w 1488"/>
                <a:gd name="T7" fmla="*/ 186 h 204"/>
                <a:gd name="T8" fmla="*/ 1424 w 1488"/>
                <a:gd name="T9" fmla="*/ 204 h 204"/>
                <a:gd name="T10" fmla="*/ 142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8 w 323"/>
                  <a:gd name="T13" fmla="*/ 18 h 162"/>
                  <a:gd name="T14" fmla="*/ 244 w 323"/>
                  <a:gd name="T15" fmla="*/ 54 h 162"/>
                  <a:gd name="T16" fmla="*/ 292 w 323"/>
                  <a:gd name="T17" fmla="*/ 90 h 162"/>
                  <a:gd name="T18" fmla="*/ 322 w 323"/>
                  <a:gd name="T19" fmla="*/ 114 h 162"/>
                  <a:gd name="T20" fmla="*/ 328 w 323"/>
                  <a:gd name="T21" fmla="*/ 126 h 162"/>
                  <a:gd name="T22" fmla="*/ 328 w 323"/>
                  <a:gd name="T23" fmla="*/ 126 h 162"/>
                  <a:gd name="T24" fmla="*/ 226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86 w 1250"/>
                  <a:gd name="T1" fmla="*/ 641 h 923"/>
                  <a:gd name="T2" fmla="*/ 1186 w 1250"/>
                  <a:gd name="T3" fmla="*/ 473 h 923"/>
                  <a:gd name="T4" fmla="*/ 1156 w 1250"/>
                  <a:gd name="T5" fmla="*/ 384 h 923"/>
                  <a:gd name="T6" fmla="*/ 1132 w 1250"/>
                  <a:gd name="T7" fmla="*/ 288 h 923"/>
                  <a:gd name="T8" fmla="*/ 1068 w 1250"/>
                  <a:gd name="T9" fmla="*/ 174 h 923"/>
                  <a:gd name="T10" fmla="*/ 996 w 1250"/>
                  <a:gd name="T11" fmla="*/ 96 h 923"/>
                  <a:gd name="T12" fmla="*/ 978 w 1250"/>
                  <a:gd name="T13" fmla="*/ 72 h 923"/>
                  <a:gd name="T14" fmla="*/ 906 w 1250"/>
                  <a:gd name="T15" fmla="*/ 18 h 923"/>
                  <a:gd name="T16" fmla="*/ 834 w 1250"/>
                  <a:gd name="T17" fmla="*/ 6 h 923"/>
                  <a:gd name="T18" fmla="*/ 722 w 1250"/>
                  <a:gd name="T19" fmla="*/ 24 h 923"/>
                  <a:gd name="T20" fmla="*/ 674 w 1250"/>
                  <a:gd name="T21" fmla="*/ 42 h 923"/>
                  <a:gd name="T22" fmla="*/ 578 w 1250"/>
                  <a:gd name="T23" fmla="*/ 120 h 923"/>
                  <a:gd name="T24" fmla="*/ 542 w 1250"/>
                  <a:gd name="T25" fmla="*/ 228 h 923"/>
                  <a:gd name="T26" fmla="*/ 519 w 1250"/>
                  <a:gd name="T27" fmla="*/ 348 h 923"/>
                  <a:gd name="T28" fmla="*/ 436 w 1250"/>
                  <a:gd name="T29" fmla="*/ 479 h 923"/>
                  <a:gd name="T30" fmla="*/ 418 w 1250"/>
                  <a:gd name="T31" fmla="*/ 539 h 923"/>
                  <a:gd name="T32" fmla="*/ 358 w 1250"/>
                  <a:gd name="T33" fmla="*/ 599 h 923"/>
                  <a:gd name="T34" fmla="*/ 310 w 1250"/>
                  <a:gd name="T35" fmla="*/ 629 h 923"/>
                  <a:gd name="T36" fmla="*/ 298 w 1250"/>
                  <a:gd name="T37" fmla="*/ 635 h 923"/>
                  <a:gd name="T38" fmla="*/ 262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5 w 1250"/>
                  <a:gd name="T47" fmla="*/ 869 h 923"/>
                  <a:gd name="T48" fmla="*/ 650 w 1250"/>
                  <a:gd name="T49" fmla="*/ 827 h 923"/>
                  <a:gd name="T50" fmla="*/ 710 w 1250"/>
                  <a:gd name="T51" fmla="*/ 725 h 923"/>
                  <a:gd name="T52" fmla="*/ 704 w 1250"/>
                  <a:gd name="T53" fmla="*/ 611 h 923"/>
                  <a:gd name="T54" fmla="*/ 791 w 1250"/>
                  <a:gd name="T55" fmla="*/ 551 h 923"/>
                  <a:gd name="T56" fmla="*/ 894 w 1250"/>
                  <a:gd name="T57" fmla="*/ 449 h 923"/>
                  <a:gd name="T58" fmla="*/ 924 w 1250"/>
                  <a:gd name="T59" fmla="*/ 414 h 923"/>
                  <a:gd name="T60" fmla="*/ 990 w 1250"/>
                  <a:gd name="T61" fmla="*/ 318 h 923"/>
                  <a:gd name="T62" fmla="*/ 1038 w 1250"/>
                  <a:gd name="T63" fmla="*/ 336 h 923"/>
                  <a:gd name="T64" fmla="*/ 1138 w 1250"/>
                  <a:gd name="T65" fmla="*/ 617 h 923"/>
                  <a:gd name="T66" fmla="*/ 1132 w 1250"/>
                  <a:gd name="T67" fmla="*/ 689 h 923"/>
                  <a:gd name="T68" fmla="*/ 1168 w 1250"/>
                  <a:gd name="T69" fmla="*/ 749 h 923"/>
                  <a:gd name="T70" fmla="*/ 1222 w 1250"/>
                  <a:gd name="T71" fmla="*/ 713 h 923"/>
                  <a:gd name="T72" fmla="*/ 1258 w 1250"/>
                  <a:gd name="T73" fmla="*/ 749 h 923"/>
                  <a:gd name="T74" fmla="*/ 1270 w 1250"/>
                  <a:gd name="T75" fmla="*/ 743 h 923"/>
                  <a:gd name="T76" fmla="*/ 704 w 1250"/>
                  <a:gd name="T77" fmla="*/ 264 h 923"/>
                  <a:gd name="T78" fmla="*/ 799 w 1250"/>
                  <a:gd name="T79" fmla="*/ 372 h 923"/>
                  <a:gd name="T80" fmla="*/ 776 w 1250"/>
                  <a:gd name="T81" fmla="*/ 443 h 923"/>
                  <a:gd name="T82" fmla="*/ 716 w 1250"/>
                  <a:gd name="T83" fmla="*/ 515 h 923"/>
                  <a:gd name="T84" fmla="*/ 668 w 1250"/>
                  <a:gd name="T85" fmla="*/ 569 h 923"/>
                  <a:gd name="T86" fmla="*/ 626 w 1250"/>
                  <a:gd name="T87" fmla="*/ 593 h 923"/>
                  <a:gd name="T88" fmla="*/ 584 w 1250"/>
                  <a:gd name="T89" fmla="*/ 617 h 923"/>
                  <a:gd name="T90" fmla="*/ 572 w 1250"/>
                  <a:gd name="T91" fmla="*/ 707 h 923"/>
                  <a:gd name="T92" fmla="*/ 358 w 1250"/>
                  <a:gd name="T93" fmla="*/ 755 h 923"/>
                  <a:gd name="T94" fmla="*/ 394 w 1250"/>
                  <a:gd name="T95" fmla="*/ 641 h 923"/>
                  <a:gd name="T96" fmla="*/ 430 w 1250"/>
                  <a:gd name="T97" fmla="*/ 647 h 923"/>
                  <a:gd name="T98" fmla="*/ 448 w 1250"/>
                  <a:gd name="T99" fmla="*/ 617 h 923"/>
                  <a:gd name="T100" fmla="*/ 578 w 1250"/>
                  <a:gd name="T101" fmla="*/ 515 h 923"/>
                  <a:gd name="T102" fmla="*/ 626 w 1250"/>
                  <a:gd name="T103" fmla="*/ 473 h 923"/>
                  <a:gd name="T104" fmla="*/ 650 w 1250"/>
                  <a:gd name="T105" fmla="*/ 396 h 923"/>
                  <a:gd name="T106" fmla="*/ 650 w 1250"/>
                  <a:gd name="T107" fmla="*/ 378 h 923"/>
                  <a:gd name="T108" fmla="*/ 674 w 1250"/>
                  <a:gd name="T109" fmla="*/ 270 h 923"/>
                  <a:gd name="T110" fmla="*/ 692 w 1250"/>
                  <a:gd name="T111" fmla="*/ 192 h 923"/>
                  <a:gd name="T112" fmla="*/ 704 w 1250"/>
                  <a:gd name="T113" fmla="*/ 264 h 923"/>
                  <a:gd name="T114" fmla="*/ 542 w 1250"/>
                  <a:gd name="T115" fmla="*/ 455 h 923"/>
                  <a:gd name="T116" fmla="*/ 64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3 w 72"/>
                  <a:gd name="T3" fmla="*/ 24 h 54"/>
                  <a:gd name="T4" fmla="*/ 65 w 72"/>
                  <a:gd name="T5" fmla="*/ 12 h 54"/>
                  <a:gd name="T6" fmla="*/ 71 w 72"/>
                  <a:gd name="T7" fmla="*/ 6 h 54"/>
                  <a:gd name="T8" fmla="*/ 77 w 72"/>
                  <a:gd name="T9" fmla="*/ 0 h 54"/>
                  <a:gd name="T10" fmla="*/ 47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2 w 287"/>
                  <a:gd name="T1" fmla="*/ 0 h 84"/>
                  <a:gd name="T2" fmla="*/ 0 w 287"/>
                  <a:gd name="T3" fmla="*/ 84 h 84"/>
                  <a:gd name="T4" fmla="*/ 173 w 287"/>
                  <a:gd name="T5" fmla="*/ 36 h 84"/>
                  <a:gd name="T6" fmla="*/ 114 w 287"/>
                  <a:gd name="T7" fmla="*/ 60 h 84"/>
                  <a:gd name="T8" fmla="*/ 281 w 287"/>
                  <a:gd name="T9" fmla="*/ 18 h 84"/>
                  <a:gd name="T10" fmla="*/ 292 w 287"/>
                  <a:gd name="T11" fmla="*/ 0 h 84"/>
                  <a:gd name="T12" fmla="*/ 292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ADD0-5C96-4601-99F1-98FBB0E128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B7E59-FDA2-4D9F-8E66-5AAAA8E5D6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2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25B21-718E-4424-A88B-49B4E364B3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4366-D52D-46E3-8856-E891A618D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F8E9-2B78-4782-9236-0C40003FF5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5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7 w 3934"/>
                <a:gd name="T3" fmla="*/ 1331 h 1505"/>
                <a:gd name="T4" fmla="*/ 1233 w 3934"/>
                <a:gd name="T5" fmla="*/ 1157 h 1505"/>
                <a:gd name="T6" fmla="*/ 1753 w 3934"/>
                <a:gd name="T7" fmla="*/ 977 h 1505"/>
                <a:gd name="T8" fmla="*/ 2253 w 3934"/>
                <a:gd name="T9" fmla="*/ 792 h 1505"/>
                <a:gd name="T10" fmla="*/ 2496 w 3934"/>
                <a:gd name="T11" fmla="*/ 696 h 1505"/>
                <a:gd name="T12" fmla="*/ 2730 w 3934"/>
                <a:gd name="T13" fmla="*/ 606 h 1505"/>
                <a:gd name="T14" fmla="*/ 2963 w 3934"/>
                <a:gd name="T15" fmla="*/ 510 h 1505"/>
                <a:gd name="T16" fmla="*/ 3189 w 3934"/>
                <a:gd name="T17" fmla="*/ 420 h 1505"/>
                <a:gd name="T18" fmla="*/ 3398 w 3934"/>
                <a:gd name="T19" fmla="*/ 324 h 1505"/>
                <a:gd name="T20" fmla="*/ 3606 w 3934"/>
                <a:gd name="T21" fmla="*/ 234 h 1505"/>
                <a:gd name="T22" fmla="*/ 3807 w 3934"/>
                <a:gd name="T23" fmla="*/ 138 h 1505"/>
                <a:gd name="T24" fmla="*/ 3994 w 3934"/>
                <a:gd name="T25" fmla="*/ 48 h 1505"/>
                <a:gd name="T26" fmla="*/ 3994 w 3934"/>
                <a:gd name="T27" fmla="*/ 0 h 1505"/>
                <a:gd name="T28" fmla="*/ 3800 w 3934"/>
                <a:gd name="T29" fmla="*/ 96 h 1505"/>
                <a:gd name="T30" fmla="*/ 3594 w 3934"/>
                <a:gd name="T31" fmla="*/ 192 h 1505"/>
                <a:gd name="T32" fmla="*/ 3380 w 3934"/>
                <a:gd name="T33" fmla="*/ 288 h 1505"/>
                <a:gd name="T34" fmla="*/ 3165 w 3934"/>
                <a:gd name="T35" fmla="*/ 384 h 1505"/>
                <a:gd name="T36" fmla="*/ 2933 w 3934"/>
                <a:gd name="T37" fmla="*/ 480 h 1505"/>
                <a:gd name="T38" fmla="*/ 2694 w 3934"/>
                <a:gd name="T39" fmla="*/ 576 h 1505"/>
                <a:gd name="T40" fmla="*/ 2444 w 3934"/>
                <a:gd name="T41" fmla="*/ 672 h 1505"/>
                <a:gd name="T42" fmla="*/ 2199 w 3934"/>
                <a:gd name="T43" fmla="*/ 768 h 1505"/>
                <a:gd name="T44" fmla="*/ 1937 w 3934"/>
                <a:gd name="T45" fmla="*/ 864 h 1505"/>
                <a:gd name="T46" fmla="*/ 1675 w 3934"/>
                <a:gd name="T47" fmla="*/ 960 h 1505"/>
                <a:gd name="T48" fmla="*/ 1127 w 3934"/>
                <a:gd name="T49" fmla="*/ 1145 h 1505"/>
                <a:gd name="T50" fmla="*/ 57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0 w 1728"/>
                <a:gd name="T3" fmla="*/ 527 h 689"/>
                <a:gd name="T4" fmla="*/ 978 w 1728"/>
                <a:gd name="T5" fmla="*/ 365 h 689"/>
                <a:gd name="T6" fmla="*/ 1175 w 1728"/>
                <a:gd name="T7" fmla="*/ 287 h 689"/>
                <a:gd name="T8" fmla="*/ 1377 w 1728"/>
                <a:gd name="T9" fmla="*/ 203 h 689"/>
                <a:gd name="T10" fmla="*/ 1572 w 1728"/>
                <a:gd name="T11" fmla="*/ 126 h 689"/>
                <a:gd name="T12" fmla="*/ 1753 w 1728"/>
                <a:gd name="T13" fmla="*/ 48 h 689"/>
                <a:gd name="T14" fmla="*/ 1753 w 1728"/>
                <a:gd name="T15" fmla="*/ 0 h 689"/>
                <a:gd name="T16" fmla="*/ 1551 w 1728"/>
                <a:gd name="T17" fmla="*/ 84 h 689"/>
                <a:gd name="T18" fmla="*/ 1347 w 1728"/>
                <a:gd name="T19" fmla="*/ 167 h 689"/>
                <a:gd name="T20" fmla="*/ 1133 w 1728"/>
                <a:gd name="T21" fmla="*/ 257 h 689"/>
                <a:gd name="T22" fmla="*/ 918 w 1728"/>
                <a:gd name="T23" fmla="*/ 341 h 689"/>
                <a:gd name="T24" fmla="*/ 459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46 w 5561"/>
                <a:gd name="T1" fmla="*/ 929 h 3447"/>
                <a:gd name="T2" fmla="*/ 5622 w 5561"/>
                <a:gd name="T3" fmla="*/ 773 h 3447"/>
                <a:gd name="T4" fmla="*/ 5538 w 5561"/>
                <a:gd name="T5" fmla="*/ 629 h 3447"/>
                <a:gd name="T6" fmla="*/ 5407 w 5561"/>
                <a:gd name="T7" fmla="*/ 492 h 3447"/>
                <a:gd name="T8" fmla="*/ 5228 w 5561"/>
                <a:gd name="T9" fmla="*/ 366 h 3447"/>
                <a:gd name="T10" fmla="*/ 4996 w 5561"/>
                <a:gd name="T11" fmla="*/ 252 h 3447"/>
                <a:gd name="T12" fmla="*/ 4722 w 5561"/>
                <a:gd name="T13" fmla="*/ 144 h 3447"/>
                <a:gd name="T14" fmla="*/ 4406 w 5561"/>
                <a:gd name="T15" fmla="*/ 48 h 3447"/>
                <a:gd name="T16" fmla="*/ 4060 w 5561"/>
                <a:gd name="T17" fmla="*/ 0 h 3447"/>
                <a:gd name="T18" fmla="*/ 4424 w 5561"/>
                <a:gd name="T19" fmla="*/ 90 h 3447"/>
                <a:gd name="T20" fmla="*/ 4740 w 5561"/>
                <a:gd name="T21" fmla="*/ 192 h 3447"/>
                <a:gd name="T22" fmla="*/ 5008 w 5561"/>
                <a:gd name="T23" fmla="*/ 306 h 3447"/>
                <a:gd name="T24" fmla="*/ 5228 w 5561"/>
                <a:gd name="T25" fmla="*/ 426 h 3447"/>
                <a:gd name="T26" fmla="*/ 5395 w 5561"/>
                <a:gd name="T27" fmla="*/ 557 h 3447"/>
                <a:gd name="T28" fmla="*/ 5514 w 5561"/>
                <a:gd name="T29" fmla="*/ 701 h 3447"/>
                <a:gd name="T30" fmla="*/ 5574 w 5561"/>
                <a:gd name="T31" fmla="*/ 851 h 3447"/>
                <a:gd name="T32" fmla="*/ 5574 w 5561"/>
                <a:gd name="T33" fmla="*/ 1013 h 3447"/>
                <a:gd name="T34" fmla="*/ 5526 w 5561"/>
                <a:gd name="T35" fmla="*/ 1163 h 3447"/>
                <a:gd name="T36" fmla="*/ 5426 w 5561"/>
                <a:gd name="T37" fmla="*/ 1319 h 3447"/>
                <a:gd name="T38" fmla="*/ 5282 w 5561"/>
                <a:gd name="T39" fmla="*/ 1475 h 3447"/>
                <a:gd name="T40" fmla="*/ 5093 w 5561"/>
                <a:gd name="T41" fmla="*/ 1630 h 3447"/>
                <a:gd name="T42" fmla="*/ 4864 w 5561"/>
                <a:gd name="T43" fmla="*/ 1786 h 3447"/>
                <a:gd name="T44" fmla="*/ 4596 w 5561"/>
                <a:gd name="T45" fmla="*/ 1948 h 3447"/>
                <a:gd name="T46" fmla="*/ 4280 w 5561"/>
                <a:gd name="T47" fmla="*/ 2104 h 3447"/>
                <a:gd name="T48" fmla="*/ 3935 w 5561"/>
                <a:gd name="T49" fmla="*/ 2260 h 3447"/>
                <a:gd name="T50" fmla="*/ 3553 w 5561"/>
                <a:gd name="T51" fmla="*/ 2416 h 3447"/>
                <a:gd name="T52" fmla="*/ 3132 w 5561"/>
                <a:gd name="T53" fmla="*/ 2566 h 3447"/>
                <a:gd name="T54" fmla="*/ 2683 w 5561"/>
                <a:gd name="T55" fmla="*/ 2715 h 3447"/>
                <a:gd name="T56" fmla="*/ 2199 w 5561"/>
                <a:gd name="T57" fmla="*/ 2865 h 3447"/>
                <a:gd name="T58" fmla="*/ 1687 w 5561"/>
                <a:gd name="T59" fmla="*/ 3009 h 3447"/>
                <a:gd name="T60" fmla="*/ 1153 w 5561"/>
                <a:gd name="T61" fmla="*/ 3147 h 3447"/>
                <a:gd name="T62" fmla="*/ 590 w 5561"/>
                <a:gd name="T63" fmla="*/ 3279 h 3447"/>
                <a:gd name="T64" fmla="*/ 0 w 5561"/>
                <a:gd name="T65" fmla="*/ 3447 h 3447"/>
                <a:gd name="T66" fmla="*/ 882 w 5561"/>
                <a:gd name="T67" fmla="*/ 3249 h 3447"/>
                <a:gd name="T68" fmla="*/ 1437 w 5561"/>
                <a:gd name="T69" fmla="*/ 3105 h 3447"/>
                <a:gd name="T70" fmla="*/ 1967 w 5561"/>
                <a:gd name="T71" fmla="*/ 2961 h 3447"/>
                <a:gd name="T72" fmla="*/ 2471 w 5561"/>
                <a:gd name="T73" fmla="*/ 2817 h 3447"/>
                <a:gd name="T74" fmla="*/ 2945 w 5561"/>
                <a:gd name="T75" fmla="*/ 2668 h 3447"/>
                <a:gd name="T76" fmla="*/ 3380 w 5561"/>
                <a:gd name="T77" fmla="*/ 2512 h 3447"/>
                <a:gd name="T78" fmla="*/ 3788 w 5561"/>
                <a:gd name="T79" fmla="*/ 2356 h 3447"/>
                <a:gd name="T80" fmla="*/ 4161 w 5561"/>
                <a:gd name="T81" fmla="*/ 2200 h 3447"/>
                <a:gd name="T82" fmla="*/ 4495 w 5561"/>
                <a:gd name="T83" fmla="*/ 2038 h 3447"/>
                <a:gd name="T84" fmla="*/ 4791 w 5561"/>
                <a:gd name="T85" fmla="*/ 1876 h 3447"/>
                <a:gd name="T86" fmla="*/ 5044 w 5561"/>
                <a:gd name="T87" fmla="*/ 1720 h 3447"/>
                <a:gd name="T88" fmla="*/ 5258 w 5561"/>
                <a:gd name="T89" fmla="*/ 1559 h 3447"/>
                <a:gd name="T90" fmla="*/ 5420 w 5561"/>
                <a:gd name="T91" fmla="*/ 1397 h 3447"/>
                <a:gd name="T92" fmla="*/ 5544 w 5561"/>
                <a:gd name="T93" fmla="*/ 1241 h 3447"/>
                <a:gd name="T94" fmla="*/ 5622 w 5561"/>
                <a:gd name="T95" fmla="*/ 1085 h 3447"/>
                <a:gd name="T96" fmla="*/ 5640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30 w 5740"/>
                <a:gd name="T1" fmla="*/ 0 h 2098"/>
                <a:gd name="T2" fmla="*/ 5728 w 5740"/>
                <a:gd name="T3" fmla="*/ 72 h 2098"/>
                <a:gd name="T4" fmla="*/ 5624 w 5740"/>
                <a:gd name="T5" fmla="*/ 138 h 2098"/>
                <a:gd name="T6" fmla="*/ 5508 w 5740"/>
                <a:gd name="T7" fmla="*/ 210 h 2098"/>
                <a:gd name="T8" fmla="*/ 5389 w 5740"/>
                <a:gd name="T9" fmla="*/ 276 h 2098"/>
                <a:gd name="T10" fmla="*/ 5132 w 5740"/>
                <a:gd name="T11" fmla="*/ 414 h 2098"/>
                <a:gd name="T12" fmla="*/ 4852 w 5740"/>
                <a:gd name="T13" fmla="*/ 552 h 2098"/>
                <a:gd name="T14" fmla="*/ 4548 w 5740"/>
                <a:gd name="T15" fmla="*/ 690 h 2098"/>
                <a:gd name="T16" fmla="*/ 4227 w 5740"/>
                <a:gd name="T17" fmla="*/ 827 h 2098"/>
                <a:gd name="T18" fmla="*/ 3887 w 5740"/>
                <a:gd name="T19" fmla="*/ 959 h 2098"/>
                <a:gd name="T20" fmla="*/ 3523 w 5740"/>
                <a:gd name="T21" fmla="*/ 1091 h 2098"/>
                <a:gd name="T22" fmla="*/ 3141 w 5740"/>
                <a:gd name="T23" fmla="*/ 1223 h 2098"/>
                <a:gd name="T24" fmla="*/ 2740 w 5740"/>
                <a:gd name="T25" fmla="*/ 1355 h 2098"/>
                <a:gd name="T26" fmla="*/ 2319 w 5740"/>
                <a:gd name="T27" fmla="*/ 1481 h 2098"/>
                <a:gd name="T28" fmla="*/ 1890 w 5740"/>
                <a:gd name="T29" fmla="*/ 1601 h 2098"/>
                <a:gd name="T30" fmla="*/ 1437 w 5740"/>
                <a:gd name="T31" fmla="*/ 1721 h 2098"/>
                <a:gd name="T32" fmla="*/ 972 w 5740"/>
                <a:gd name="T33" fmla="*/ 1834 h 2098"/>
                <a:gd name="T34" fmla="*/ 49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7 w 5740"/>
                <a:gd name="T41" fmla="*/ 1990 h 2098"/>
                <a:gd name="T42" fmla="*/ 966 w 5740"/>
                <a:gd name="T43" fmla="*/ 1882 h 2098"/>
                <a:gd name="T44" fmla="*/ 1425 w 5740"/>
                <a:gd name="T45" fmla="*/ 1763 h 2098"/>
                <a:gd name="T46" fmla="*/ 1872 w 5740"/>
                <a:gd name="T47" fmla="*/ 1649 h 2098"/>
                <a:gd name="T48" fmla="*/ 2301 w 5740"/>
                <a:gd name="T49" fmla="*/ 1523 h 2098"/>
                <a:gd name="T50" fmla="*/ 2720 w 5740"/>
                <a:gd name="T51" fmla="*/ 1397 h 2098"/>
                <a:gd name="T52" fmla="*/ 3117 w 5740"/>
                <a:gd name="T53" fmla="*/ 1271 h 2098"/>
                <a:gd name="T54" fmla="*/ 3499 w 5740"/>
                <a:gd name="T55" fmla="*/ 1139 h 2098"/>
                <a:gd name="T56" fmla="*/ 3863 w 5740"/>
                <a:gd name="T57" fmla="*/ 1007 h 2098"/>
                <a:gd name="T58" fmla="*/ 4203 w 5740"/>
                <a:gd name="T59" fmla="*/ 875 h 2098"/>
                <a:gd name="T60" fmla="*/ 4530 w 5740"/>
                <a:gd name="T61" fmla="*/ 737 h 2098"/>
                <a:gd name="T62" fmla="*/ 4834 w 5740"/>
                <a:gd name="T63" fmla="*/ 600 h 2098"/>
                <a:gd name="T64" fmla="*/ 5120 w 5740"/>
                <a:gd name="T65" fmla="*/ 462 h 2098"/>
                <a:gd name="T66" fmla="*/ 5377 w 5740"/>
                <a:gd name="T67" fmla="*/ 324 h 2098"/>
                <a:gd name="T68" fmla="*/ 5618 w 5740"/>
                <a:gd name="T69" fmla="*/ 186 h 2098"/>
                <a:gd name="T70" fmla="*/ 5830 w 5740"/>
                <a:gd name="T71" fmla="*/ 48 h 2098"/>
                <a:gd name="T72" fmla="*/ 5830 w 5740"/>
                <a:gd name="T73" fmla="*/ 0 h 2098"/>
                <a:gd name="T74" fmla="*/ 583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85 w 1955"/>
                <a:gd name="T1" fmla="*/ 485 h 1265"/>
                <a:gd name="T2" fmla="*/ 1931 w 1955"/>
                <a:gd name="T3" fmla="*/ 390 h 1265"/>
                <a:gd name="T4" fmla="*/ 1795 w 1955"/>
                <a:gd name="T5" fmla="*/ 306 h 1265"/>
                <a:gd name="T6" fmla="*/ 1604 w 1955"/>
                <a:gd name="T7" fmla="*/ 228 h 1265"/>
                <a:gd name="T8" fmla="*/ 1347 w 1955"/>
                <a:gd name="T9" fmla="*/ 162 h 1265"/>
                <a:gd name="T10" fmla="*/ 1025 w 1955"/>
                <a:gd name="T11" fmla="*/ 102 h 1265"/>
                <a:gd name="T12" fmla="*/ 656 w 1955"/>
                <a:gd name="T13" fmla="*/ 54 h 1265"/>
                <a:gd name="T14" fmla="*/ 232 w 1955"/>
                <a:gd name="T15" fmla="*/ 18 h 1265"/>
                <a:gd name="T16" fmla="*/ 0 w 1955"/>
                <a:gd name="T17" fmla="*/ 12 h 1265"/>
                <a:gd name="T18" fmla="*/ 436 w 1955"/>
                <a:gd name="T19" fmla="*/ 48 h 1265"/>
                <a:gd name="T20" fmla="*/ 827 w 1955"/>
                <a:gd name="T21" fmla="*/ 90 h 1265"/>
                <a:gd name="T22" fmla="*/ 1168 w 1955"/>
                <a:gd name="T23" fmla="*/ 144 h 1265"/>
                <a:gd name="T24" fmla="*/ 1443 w 1955"/>
                <a:gd name="T25" fmla="*/ 204 h 1265"/>
                <a:gd name="T26" fmla="*/ 1663 w 1955"/>
                <a:gd name="T27" fmla="*/ 276 h 1265"/>
                <a:gd name="T28" fmla="*/ 1824 w 1955"/>
                <a:gd name="T29" fmla="*/ 360 h 1265"/>
                <a:gd name="T30" fmla="*/ 1913 w 1955"/>
                <a:gd name="T31" fmla="*/ 443 h 1265"/>
                <a:gd name="T32" fmla="*/ 1931 w 1955"/>
                <a:gd name="T33" fmla="*/ 539 h 1265"/>
                <a:gd name="T34" fmla="*/ 1884 w 1955"/>
                <a:gd name="T35" fmla="*/ 629 h 1265"/>
                <a:gd name="T36" fmla="*/ 1771 w 1955"/>
                <a:gd name="T37" fmla="*/ 719 h 1265"/>
                <a:gd name="T38" fmla="*/ 1604 w 1955"/>
                <a:gd name="T39" fmla="*/ 809 h 1265"/>
                <a:gd name="T40" fmla="*/ 1377 w 1955"/>
                <a:gd name="T41" fmla="*/ 899 h 1265"/>
                <a:gd name="T42" fmla="*/ 1103 w 1955"/>
                <a:gd name="T43" fmla="*/ 989 h 1265"/>
                <a:gd name="T44" fmla="*/ 775 w 1955"/>
                <a:gd name="T45" fmla="*/ 1073 h 1265"/>
                <a:gd name="T46" fmla="*/ 412 w 1955"/>
                <a:gd name="T47" fmla="*/ 1157 h 1265"/>
                <a:gd name="T48" fmla="*/ 0 w 1955"/>
                <a:gd name="T49" fmla="*/ 1241 h 1265"/>
                <a:gd name="T50" fmla="*/ 220 w 1955"/>
                <a:gd name="T51" fmla="*/ 1223 h 1265"/>
                <a:gd name="T52" fmla="*/ 620 w 1955"/>
                <a:gd name="T53" fmla="*/ 1139 h 1265"/>
                <a:gd name="T54" fmla="*/ 972 w 1955"/>
                <a:gd name="T55" fmla="*/ 1049 h 1265"/>
                <a:gd name="T56" fmla="*/ 1282 w 1955"/>
                <a:gd name="T57" fmla="*/ 959 h 1265"/>
                <a:gd name="T58" fmla="*/ 1538 w 1955"/>
                <a:gd name="T59" fmla="*/ 863 h 1265"/>
                <a:gd name="T60" fmla="*/ 1741 w 1955"/>
                <a:gd name="T61" fmla="*/ 767 h 1265"/>
                <a:gd name="T62" fmla="*/ 1890 w 1955"/>
                <a:gd name="T63" fmla="*/ 677 h 1265"/>
                <a:gd name="T64" fmla="*/ 1967 w 1955"/>
                <a:gd name="T65" fmla="*/ 581 h 1265"/>
                <a:gd name="T66" fmla="*/ 198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69 w 4694"/>
                <a:gd name="T1" fmla="*/ 797 h 2901"/>
                <a:gd name="T2" fmla="*/ 4739 w 4694"/>
                <a:gd name="T3" fmla="*/ 665 h 2901"/>
                <a:gd name="T4" fmla="*/ 4661 w 4694"/>
                <a:gd name="T5" fmla="*/ 540 h 2901"/>
                <a:gd name="T6" fmla="*/ 4536 w 4694"/>
                <a:gd name="T7" fmla="*/ 426 h 2901"/>
                <a:gd name="T8" fmla="*/ 4369 w 4694"/>
                <a:gd name="T9" fmla="*/ 312 h 2901"/>
                <a:gd name="T10" fmla="*/ 4149 w 4694"/>
                <a:gd name="T11" fmla="*/ 216 h 2901"/>
                <a:gd name="T12" fmla="*/ 3893 w 4694"/>
                <a:gd name="T13" fmla="*/ 120 h 2901"/>
                <a:gd name="T14" fmla="*/ 3595 w 4694"/>
                <a:gd name="T15" fmla="*/ 36 h 2901"/>
                <a:gd name="T16" fmla="*/ 3255 w 4694"/>
                <a:gd name="T17" fmla="*/ 0 h 2901"/>
                <a:gd name="T18" fmla="*/ 3595 w 4694"/>
                <a:gd name="T19" fmla="*/ 78 h 2901"/>
                <a:gd name="T20" fmla="*/ 3893 w 4694"/>
                <a:gd name="T21" fmla="*/ 162 h 2901"/>
                <a:gd name="T22" fmla="*/ 4149 w 4694"/>
                <a:gd name="T23" fmla="*/ 258 h 2901"/>
                <a:gd name="T24" fmla="*/ 4357 w 4694"/>
                <a:gd name="T25" fmla="*/ 366 h 2901"/>
                <a:gd name="T26" fmla="*/ 4513 w 4694"/>
                <a:gd name="T27" fmla="*/ 480 h 2901"/>
                <a:gd name="T28" fmla="*/ 4625 w 4694"/>
                <a:gd name="T29" fmla="*/ 605 h 2901"/>
                <a:gd name="T30" fmla="*/ 4685 w 4694"/>
                <a:gd name="T31" fmla="*/ 737 h 2901"/>
                <a:gd name="T32" fmla="*/ 4685 w 4694"/>
                <a:gd name="T33" fmla="*/ 875 h 2901"/>
                <a:gd name="T34" fmla="*/ 4643 w 4694"/>
                <a:gd name="T35" fmla="*/ 1001 h 2901"/>
                <a:gd name="T36" fmla="*/ 4561 w 4694"/>
                <a:gd name="T37" fmla="*/ 1127 h 2901"/>
                <a:gd name="T38" fmla="*/ 4441 w 4694"/>
                <a:gd name="T39" fmla="*/ 1259 h 2901"/>
                <a:gd name="T40" fmla="*/ 4284 w 4694"/>
                <a:gd name="T41" fmla="*/ 1385 h 2901"/>
                <a:gd name="T42" fmla="*/ 4089 w 4694"/>
                <a:gd name="T43" fmla="*/ 1517 h 2901"/>
                <a:gd name="T44" fmla="*/ 3863 w 4694"/>
                <a:gd name="T45" fmla="*/ 1648 h 2901"/>
                <a:gd name="T46" fmla="*/ 3601 w 4694"/>
                <a:gd name="T47" fmla="*/ 1774 h 2901"/>
                <a:gd name="T48" fmla="*/ 3311 w 4694"/>
                <a:gd name="T49" fmla="*/ 1906 h 2901"/>
                <a:gd name="T50" fmla="*/ 2988 w 4694"/>
                <a:gd name="T51" fmla="*/ 2032 h 2901"/>
                <a:gd name="T52" fmla="*/ 2635 w 4694"/>
                <a:gd name="T53" fmla="*/ 2164 h 2901"/>
                <a:gd name="T54" fmla="*/ 2259 w 4694"/>
                <a:gd name="T55" fmla="*/ 2284 h 2901"/>
                <a:gd name="T56" fmla="*/ 1854 w 4694"/>
                <a:gd name="T57" fmla="*/ 2410 h 2901"/>
                <a:gd name="T58" fmla="*/ 1421 w 4694"/>
                <a:gd name="T59" fmla="*/ 2530 h 2901"/>
                <a:gd name="T60" fmla="*/ 494 w 4694"/>
                <a:gd name="T61" fmla="*/ 2757 h 2901"/>
                <a:gd name="T62" fmla="*/ 0 w 4694"/>
                <a:gd name="T63" fmla="*/ 2901 h 2901"/>
                <a:gd name="T64" fmla="*/ 984 w 4694"/>
                <a:gd name="T65" fmla="*/ 2674 h 2901"/>
                <a:gd name="T66" fmla="*/ 1663 w 4694"/>
                <a:gd name="T67" fmla="*/ 2494 h 2901"/>
                <a:gd name="T68" fmla="*/ 2092 w 4694"/>
                <a:gd name="T69" fmla="*/ 2374 h 2901"/>
                <a:gd name="T70" fmla="*/ 2491 w 4694"/>
                <a:gd name="T71" fmla="*/ 2248 h 2901"/>
                <a:gd name="T72" fmla="*/ 2861 w 4694"/>
                <a:gd name="T73" fmla="*/ 2116 h 2901"/>
                <a:gd name="T74" fmla="*/ 3201 w 4694"/>
                <a:gd name="T75" fmla="*/ 1984 h 2901"/>
                <a:gd name="T76" fmla="*/ 3517 w 4694"/>
                <a:gd name="T77" fmla="*/ 1858 h 2901"/>
                <a:gd name="T78" fmla="*/ 3797 w 4694"/>
                <a:gd name="T79" fmla="*/ 1720 h 2901"/>
                <a:gd name="T80" fmla="*/ 4047 w 4694"/>
                <a:gd name="T81" fmla="*/ 1589 h 2901"/>
                <a:gd name="T82" fmla="*/ 4258 w 4694"/>
                <a:gd name="T83" fmla="*/ 1457 h 2901"/>
                <a:gd name="T84" fmla="*/ 4441 w 4694"/>
                <a:gd name="T85" fmla="*/ 1325 h 2901"/>
                <a:gd name="T86" fmla="*/ 4580 w 4694"/>
                <a:gd name="T87" fmla="*/ 1193 h 2901"/>
                <a:gd name="T88" fmla="*/ 4685 w 4694"/>
                <a:gd name="T89" fmla="*/ 1061 h 2901"/>
                <a:gd name="T90" fmla="*/ 4745 w 4694"/>
                <a:gd name="T91" fmla="*/ 935 h 2901"/>
                <a:gd name="T92" fmla="*/ 476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21 w 3761"/>
                <a:gd name="T1" fmla="*/ 719 h 2356"/>
                <a:gd name="T2" fmla="*/ 3791 w 3761"/>
                <a:gd name="T3" fmla="*/ 599 h 2356"/>
                <a:gd name="T4" fmla="*/ 3713 w 3761"/>
                <a:gd name="T5" fmla="*/ 486 h 2356"/>
                <a:gd name="T6" fmla="*/ 3577 w 3761"/>
                <a:gd name="T7" fmla="*/ 378 h 2356"/>
                <a:gd name="T8" fmla="*/ 3403 w 3761"/>
                <a:gd name="T9" fmla="*/ 282 h 2356"/>
                <a:gd name="T10" fmla="*/ 3177 w 3761"/>
                <a:gd name="T11" fmla="*/ 192 h 2356"/>
                <a:gd name="T12" fmla="*/ 2909 w 3761"/>
                <a:gd name="T13" fmla="*/ 108 h 2356"/>
                <a:gd name="T14" fmla="*/ 2599 w 3761"/>
                <a:gd name="T15" fmla="*/ 36 h 2356"/>
                <a:gd name="T16" fmla="*/ 2265 w 3761"/>
                <a:gd name="T17" fmla="*/ 0 h 2356"/>
                <a:gd name="T18" fmla="*/ 2617 w 3761"/>
                <a:gd name="T19" fmla="*/ 72 h 2356"/>
                <a:gd name="T20" fmla="*/ 2921 w 3761"/>
                <a:gd name="T21" fmla="*/ 150 h 2356"/>
                <a:gd name="T22" fmla="*/ 3189 w 3761"/>
                <a:gd name="T23" fmla="*/ 234 h 2356"/>
                <a:gd name="T24" fmla="*/ 3403 w 3761"/>
                <a:gd name="T25" fmla="*/ 330 h 2356"/>
                <a:gd name="T26" fmla="*/ 3571 w 3761"/>
                <a:gd name="T27" fmla="*/ 432 h 2356"/>
                <a:gd name="T28" fmla="*/ 3683 w 3761"/>
                <a:gd name="T29" fmla="*/ 545 h 2356"/>
                <a:gd name="T30" fmla="*/ 3743 w 3761"/>
                <a:gd name="T31" fmla="*/ 665 h 2356"/>
                <a:gd name="T32" fmla="*/ 3749 w 3761"/>
                <a:gd name="T33" fmla="*/ 791 h 2356"/>
                <a:gd name="T34" fmla="*/ 3713 w 3761"/>
                <a:gd name="T35" fmla="*/ 887 h 2356"/>
                <a:gd name="T36" fmla="*/ 3651 w 3761"/>
                <a:gd name="T37" fmla="*/ 989 h 2356"/>
                <a:gd name="T38" fmla="*/ 3553 w 3761"/>
                <a:gd name="T39" fmla="*/ 1091 h 2356"/>
                <a:gd name="T40" fmla="*/ 3427 w 3761"/>
                <a:gd name="T41" fmla="*/ 1187 h 2356"/>
                <a:gd name="T42" fmla="*/ 3273 w 3761"/>
                <a:gd name="T43" fmla="*/ 1289 h 2356"/>
                <a:gd name="T44" fmla="*/ 3093 w 3761"/>
                <a:gd name="T45" fmla="*/ 1391 h 2356"/>
                <a:gd name="T46" fmla="*/ 2879 w 3761"/>
                <a:gd name="T47" fmla="*/ 1493 h 2356"/>
                <a:gd name="T48" fmla="*/ 2647 w 3761"/>
                <a:gd name="T49" fmla="*/ 1589 h 2356"/>
                <a:gd name="T50" fmla="*/ 2110 w 3761"/>
                <a:gd name="T51" fmla="*/ 1786 h 2356"/>
                <a:gd name="T52" fmla="*/ 1484 w 3761"/>
                <a:gd name="T53" fmla="*/ 1972 h 2356"/>
                <a:gd name="T54" fmla="*/ 775 w 3761"/>
                <a:gd name="T55" fmla="*/ 2158 h 2356"/>
                <a:gd name="T56" fmla="*/ 0 w 3761"/>
                <a:gd name="T57" fmla="*/ 2326 h 2356"/>
                <a:gd name="T58" fmla="*/ 406 w 3761"/>
                <a:gd name="T59" fmla="*/ 2272 h 2356"/>
                <a:gd name="T60" fmla="*/ 1162 w 3761"/>
                <a:gd name="T61" fmla="*/ 2092 h 2356"/>
                <a:gd name="T62" fmla="*/ 1842 w 3761"/>
                <a:gd name="T63" fmla="*/ 1900 h 2356"/>
                <a:gd name="T64" fmla="*/ 2432 w 3761"/>
                <a:gd name="T65" fmla="*/ 1702 h 2356"/>
                <a:gd name="T66" fmla="*/ 2692 w 3761"/>
                <a:gd name="T67" fmla="*/ 1607 h 2356"/>
                <a:gd name="T68" fmla="*/ 2927 w 3761"/>
                <a:gd name="T69" fmla="*/ 1505 h 2356"/>
                <a:gd name="T70" fmla="*/ 3141 w 3761"/>
                <a:gd name="T71" fmla="*/ 1403 h 2356"/>
                <a:gd name="T72" fmla="*/ 3330 w 3761"/>
                <a:gd name="T73" fmla="*/ 1301 h 2356"/>
                <a:gd name="T74" fmla="*/ 3487 w 3761"/>
                <a:gd name="T75" fmla="*/ 1193 h 2356"/>
                <a:gd name="T76" fmla="*/ 3613 w 3761"/>
                <a:gd name="T77" fmla="*/ 1091 h 2356"/>
                <a:gd name="T78" fmla="*/ 3713 w 3761"/>
                <a:gd name="T79" fmla="*/ 989 h 2356"/>
                <a:gd name="T80" fmla="*/ 3779 w 3761"/>
                <a:gd name="T81" fmla="*/ 887 h 2356"/>
                <a:gd name="T82" fmla="*/ 381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69 w 2924"/>
                <a:gd name="T1" fmla="*/ 647 h 1846"/>
                <a:gd name="T2" fmla="*/ 2921 w 2924"/>
                <a:gd name="T3" fmla="*/ 528 h 1846"/>
                <a:gd name="T4" fmla="*/ 2793 w 2924"/>
                <a:gd name="T5" fmla="*/ 414 h 1846"/>
                <a:gd name="T6" fmla="*/ 2599 w 2924"/>
                <a:gd name="T7" fmla="*/ 318 h 1846"/>
                <a:gd name="T8" fmla="*/ 2337 w 2924"/>
                <a:gd name="T9" fmla="*/ 228 h 1846"/>
                <a:gd name="T10" fmla="*/ 2015 w 2924"/>
                <a:gd name="T11" fmla="*/ 150 h 1846"/>
                <a:gd name="T12" fmla="*/ 1633 w 2924"/>
                <a:gd name="T13" fmla="*/ 78 h 1846"/>
                <a:gd name="T14" fmla="*/ 1198 w 2924"/>
                <a:gd name="T15" fmla="*/ 24 h 1846"/>
                <a:gd name="T16" fmla="*/ 704 w 2924"/>
                <a:gd name="T17" fmla="*/ 0 h 1846"/>
                <a:gd name="T18" fmla="*/ 1210 w 2924"/>
                <a:gd name="T19" fmla="*/ 48 h 1846"/>
                <a:gd name="T20" fmla="*/ 1651 w 2924"/>
                <a:gd name="T21" fmla="*/ 108 h 1846"/>
                <a:gd name="T22" fmla="*/ 2039 w 2924"/>
                <a:gd name="T23" fmla="*/ 180 h 1846"/>
                <a:gd name="T24" fmla="*/ 2361 w 2924"/>
                <a:gd name="T25" fmla="*/ 264 h 1846"/>
                <a:gd name="T26" fmla="*/ 2611 w 2924"/>
                <a:gd name="T27" fmla="*/ 360 h 1846"/>
                <a:gd name="T28" fmla="*/ 2793 w 2924"/>
                <a:gd name="T29" fmla="*/ 468 h 1846"/>
                <a:gd name="T30" fmla="*/ 2891 w 2924"/>
                <a:gd name="T31" fmla="*/ 587 h 1846"/>
                <a:gd name="T32" fmla="*/ 2909 w 2924"/>
                <a:gd name="T33" fmla="*/ 713 h 1846"/>
                <a:gd name="T34" fmla="*/ 2885 w 2924"/>
                <a:gd name="T35" fmla="*/ 785 h 1846"/>
                <a:gd name="T36" fmla="*/ 2837 w 2924"/>
                <a:gd name="T37" fmla="*/ 857 h 1846"/>
                <a:gd name="T38" fmla="*/ 2665 w 2924"/>
                <a:gd name="T39" fmla="*/ 1001 h 1846"/>
                <a:gd name="T40" fmla="*/ 2403 w 2924"/>
                <a:gd name="T41" fmla="*/ 1145 h 1846"/>
                <a:gd name="T42" fmla="*/ 2063 w 2924"/>
                <a:gd name="T43" fmla="*/ 1289 h 1846"/>
                <a:gd name="T44" fmla="*/ 1651 w 2924"/>
                <a:gd name="T45" fmla="*/ 1433 h 1846"/>
                <a:gd name="T46" fmla="*/ 1162 w 2924"/>
                <a:gd name="T47" fmla="*/ 1571 h 1846"/>
                <a:gd name="T48" fmla="*/ 614 w 2924"/>
                <a:gd name="T49" fmla="*/ 1702 h 1846"/>
                <a:gd name="T50" fmla="*/ 0 w 2924"/>
                <a:gd name="T51" fmla="*/ 1828 h 1846"/>
                <a:gd name="T52" fmla="*/ 316 w 2924"/>
                <a:gd name="T53" fmla="*/ 1780 h 1846"/>
                <a:gd name="T54" fmla="*/ 912 w 2924"/>
                <a:gd name="T55" fmla="*/ 1648 h 1846"/>
                <a:gd name="T56" fmla="*/ 1437 w 2924"/>
                <a:gd name="T57" fmla="*/ 1511 h 1846"/>
                <a:gd name="T58" fmla="*/ 1901 w 2924"/>
                <a:gd name="T59" fmla="*/ 1367 h 1846"/>
                <a:gd name="T60" fmla="*/ 2289 w 2924"/>
                <a:gd name="T61" fmla="*/ 1223 h 1846"/>
                <a:gd name="T62" fmla="*/ 2599 w 2924"/>
                <a:gd name="T63" fmla="*/ 1079 h 1846"/>
                <a:gd name="T64" fmla="*/ 2819 w 2924"/>
                <a:gd name="T65" fmla="*/ 929 h 1846"/>
                <a:gd name="T66" fmla="*/ 2921 w 2924"/>
                <a:gd name="T67" fmla="*/ 815 h 1846"/>
                <a:gd name="T68" fmla="*/ 2957 w 2924"/>
                <a:gd name="T69" fmla="*/ 743 h 1846"/>
                <a:gd name="T70" fmla="*/ 2969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3 w 1488"/>
                <a:gd name="T7" fmla="*/ 186 h 204"/>
                <a:gd name="T8" fmla="*/ 1424 w 1488"/>
                <a:gd name="T9" fmla="*/ 204 h 204"/>
                <a:gd name="T10" fmla="*/ 142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8 w 323"/>
                  <a:gd name="T13" fmla="*/ 18 h 162"/>
                  <a:gd name="T14" fmla="*/ 244 w 323"/>
                  <a:gd name="T15" fmla="*/ 54 h 162"/>
                  <a:gd name="T16" fmla="*/ 292 w 323"/>
                  <a:gd name="T17" fmla="*/ 90 h 162"/>
                  <a:gd name="T18" fmla="*/ 322 w 323"/>
                  <a:gd name="T19" fmla="*/ 114 h 162"/>
                  <a:gd name="T20" fmla="*/ 328 w 323"/>
                  <a:gd name="T21" fmla="*/ 126 h 162"/>
                  <a:gd name="T22" fmla="*/ 328 w 323"/>
                  <a:gd name="T23" fmla="*/ 126 h 162"/>
                  <a:gd name="T24" fmla="*/ 226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86 w 1250"/>
                  <a:gd name="T1" fmla="*/ 641 h 923"/>
                  <a:gd name="T2" fmla="*/ 1186 w 1250"/>
                  <a:gd name="T3" fmla="*/ 473 h 923"/>
                  <a:gd name="T4" fmla="*/ 1156 w 1250"/>
                  <a:gd name="T5" fmla="*/ 384 h 923"/>
                  <a:gd name="T6" fmla="*/ 1132 w 1250"/>
                  <a:gd name="T7" fmla="*/ 288 h 923"/>
                  <a:gd name="T8" fmla="*/ 1068 w 1250"/>
                  <a:gd name="T9" fmla="*/ 174 h 923"/>
                  <a:gd name="T10" fmla="*/ 996 w 1250"/>
                  <a:gd name="T11" fmla="*/ 96 h 923"/>
                  <a:gd name="T12" fmla="*/ 978 w 1250"/>
                  <a:gd name="T13" fmla="*/ 72 h 923"/>
                  <a:gd name="T14" fmla="*/ 906 w 1250"/>
                  <a:gd name="T15" fmla="*/ 18 h 923"/>
                  <a:gd name="T16" fmla="*/ 834 w 1250"/>
                  <a:gd name="T17" fmla="*/ 6 h 923"/>
                  <a:gd name="T18" fmla="*/ 722 w 1250"/>
                  <a:gd name="T19" fmla="*/ 24 h 923"/>
                  <a:gd name="T20" fmla="*/ 674 w 1250"/>
                  <a:gd name="T21" fmla="*/ 42 h 923"/>
                  <a:gd name="T22" fmla="*/ 578 w 1250"/>
                  <a:gd name="T23" fmla="*/ 120 h 923"/>
                  <a:gd name="T24" fmla="*/ 542 w 1250"/>
                  <a:gd name="T25" fmla="*/ 228 h 923"/>
                  <a:gd name="T26" fmla="*/ 519 w 1250"/>
                  <a:gd name="T27" fmla="*/ 348 h 923"/>
                  <a:gd name="T28" fmla="*/ 436 w 1250"/>
                  <a:gd name="T29" fmla="*/ 479 h 923"/>
                  <a:gd name="T30" fmla="*/ 418 w 1250"/>
                  <a:gd name="T31" fmla="*/ 539 h 923"/>
                  <a:gd name="T32" fmla="*/ 358 w 1250"/>
                  <a:gd name="T33" fmla="*/ 599 h 923"/>
                  <a:gd name="T34" fmla="*/ 310 w 1250"/>
                  <a:gd name="T35" fmla="*/ 629 h 923"/>
                  <a:gd name="T36" fmla="*/ 298 w 1250"/>
                  <a:gd name="T37" fmla="*/ 635 h 923"/>
                  <a:gd name="T38" fmla="*/ 262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5 w 1250"/>
                  <a:gd name="T47" fmla="*/ 869 h 923"/>
                  <a:gd name="T48" fmla="*/ 650 w 1250"/>
                  <a:gd name="T49" fmla="*/ 827 h 923"/>
                  <a:gd name="T50" fmla="*/ 710 w 1250"/>
                  <a:gd name="T51" fmla="*/ 725 h 923"/>
                  <a:gd name="T52" fmla="*/ 704 w 1250"/>
                  <a:gd name="T53" fmla="*/ 611 h 923"/>
                  <a:gd name="T54" fmla="*/ 791 w 1250"/>
                  <a:gd name="T55" fmla="*/ 551 h 923"/>
                  <a:gd name="T56" fmla="*/ 894 w 1250"/>
                  <a:gd name="T57" fmla="*/ 449 h 923"/>
                  <a:gd name="T58" fmla="*/ 924 w 1250"/>
                  <a:gd name="T59" fmla="*/ 414 h 923"/>
                  <a:gd name="T60" fmla="*/ 990 w 1250"/>
                  <a:gd name="T61" fmla="*/ 318 h 923"/>
                  <a:gd name="T62" fmla="*/ 1038 w 1250"/>
                  <a:gd name="T63" fmla="*/ 336 h 923"/>
                  <a:gd name="T64" fmla="*/ 1138 w 1250"/>
                  <a:gd name="T65" fmla="*/ 617 h 923"/>
                  <a:gd name="T66" fmla="*/ 1132 w 1250"/>
                  <a:gd name="T67" fmla="*/ 689 h 923"/>
                  <a:gd name="T68" fmla="*/ 1168 w 1250"/>
                  <a:gd name="T69" fmla="*/ 749 h 923"/>
                  <a:gd name="T70" fmla="*/ 1222 w 1250"/>
                  <a:gd name="T71" fmla="*/ 713 h 923"/>
                  <a:gd name="T72" fmla="*/ 1258 w 1250"/>
                  <a:gd name="T73" fmla="*/ 749 h 923"/>
                  <a:gd name="T74" fmla="*/ 1270 w 1250"/>
                  <a:gd name="T75" fmla="*/ 743 h 923"/>
                  <a:gd name="T76" fmla="*/ 704 w 1250"/>
                  <a:gd name="T77" fmla="*/ 264 h 923"/>
                  <a:gd name="T78" fmla="*/ 799 w 1250"/>
                  <a:gd name="T79" fmla="*/ 372 h 923"/>
                  <a:gd name="T80" fmla="*/ 776 w 1250"/>
                  <a:gd name="T81" fmla="*/ 443 h 923"/>
                  <a:gd name="T82" fmla="*/ 716 w 1250"/>
                  <a:gd name="T83" fmla="*/ 515 h 923"/>
                  <a:gd name="T84" fmla="*/ 668 w 1250"/>
                  <a:gd name="T85" fmla="*/ 569 h 923"/>
                  <a:gd name="T86" fmla="*/ 626 w 1250"/>
                  <a:gd name="T87" fmla="*/ 593 h 923"/>
                  <a:gd name="T88" fmla="*/ 584 w 1250"/>
                  <a:gd name="T89" fmla="*/ 617 h 923"/>
                  <a:gd name="T90" fmla="*/ 572 w 1250"/>
                  <a:gd name="T91" fmla="*/ 707 h 923"/>
                  <a:gd name="T92" fmla="*/ 358 w 1250"/>
                  <a:gd name="T93" fmla="*/ 755 h 923"/>
                  <a:gd name="T94" fmla="*/ 394 w 1250"/>
                  <a:gd name="T95" fmla="*/ 641 h 923"/>
                  <a:gd name="T96" fmla="*/ 430 w 1250"/>
                  <a:gd name="T97" fmla="*/ 647 h 923"/>
                  <a:gd name="T98" fmla="*/ 448 w 1250"/>
                  <a:gd name="T99" fmla="*/ 617 h 923"/>
                  <a:gd name="T100" fmla="*/ 578 w 1250"/>
                  <a:gd name="T101" fmla="*/ 515 h 923"/>
                  <a:gd name="T102" fmla="*/ 626 w 1250"/>
                  <a:gd name="T103" fmla="*/ 473 h 923"/>
                  <a:gd name="T104" fmla="*/ 650 w 1250"/>
                  <a:gd name="T105" fmla="*/ 396 h 923"/>
                  <a:gd name="T106" fmla="*/ 650 w 1250"/>
                  <a:gd name="T107" fmla="*/ 378 h 923"/>
                  <a:gd name="T108" fmla="*/ 674 w 1250"/>
                  <a:gd name="T109" fmla="*/ 270 h 923"/>
                  <a:gd name="T110" fmla="*/ 692 w 1250"/>
                  <a:gd name="T111" fmla="*/ 192 h 923"/>
                  <a:gd name="T112" fmla="*/ 704 w 1250"/>
                  <a:gd name="T113" fmla="*/ 264 h 923"/>
                  <a:gd name="T114" fmla="*/ 542 w 1250"/>
                  <a:gd name="T115" fmla="*/ 455 h 923"/>
                  <a:gd name="T116" fmla="*/ 64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3 w 72"/>
                  <a:gd name="T3" fmla="*/ 24 h 54"/>
                  <a:gd name="T4" fmla="*/ 65 w 72"/>
                  <a:gd name="T5" fmla="*/ 12 h 54"/>
                  <a:gd name="T6" fmla="*/ 71 w 72"/>
                  <a:gd name="T7" fmla="*/ 6 h 54"/>
                  <a:gd name="T8" fmla="*/ 77 w 72"/>
                  <a:gd name="T9" fmla="*/ 0 h 54"/>
                  <a:gd name="T10" fmla="*/ 47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2 w 287"/>
                  <a:gd name="T1" fmla="*/ 0 h 84"/>
                  <a:gd name="T2" fmla="*/ 0 w 287"/>
                  <a:gd name="T3" fmla="*/ 84 h 84"/>
                  <a:gd name="T4" fmla="*/ 173 w 287"/>
                  <a:gd name="T5" fmla="*/ 36 h 84"/>
                  <a:gd name="T6" fmla="*/ 114 w 287"/>
                  <a:gd name="T7" fmla="*/ 60 h 84"/>
                  <a:gd name="T8" fmla="*/ 281 w 287"/>
                  <a:gd name="T9" fmla="*/ 18 h 84"/>
                  <a:gd name="T10" fmla="*/ 292 w 287"/>
                  <a:gd name="T11" fmla="*/ 0 h 84"/>
                  <a:gd name="T12" fmla="*/ 292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ADD0-5C96-4601-99F1-98FBB0E128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7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EAA3-75E0-4FD3-A7FD-26237AFE81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0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C399-431C-4358-8E28-5F8861CA59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1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F368-5918-4416-A003-0220891BCC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59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B9A7-A390-4276-81A6-9FA3113E9F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6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1AB3-14CF-448C-A70D-A61F597A8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EAA3-75E0-4FD3-A7FD-26237AFE81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59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D44E-3F23-4BF8-AEEA-0EBF388788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1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A583-A5CB-4205-9BF9-C17DB5EF5C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3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309B-36B2-43A5-93CA-E5353E3CF0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B7E59-FDA2-4D9F-8E66-5AAAA8E5D6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25B21-718E-4424-A88B-49B4E364B3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93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4366-D52D-46E3-8856-E891A618D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63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F8E9-2B78-4782-9236-0C40003FF5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0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667D-960C-49B0-8DF8-EEDBA7F551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3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526C-E5EA-4BA2-A5DC-6A528E1E88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50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40263-BC73-4809-ACD3-87F71A9686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5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C399-431C-4358-8E28-5F8861CA59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7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C0AAD-749E-4F5A-ADCF-3BF079B477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13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FD58-2842-413F-97E9-AE284EB377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8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BC34-ECA7-45A4-A458-8983E92328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8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5611B-CEE7-424C-805E-2585296DEB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0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C7F9-1EC0-40A0-B9F8-3B2B58A633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D1A9-A6A1-47E4-8155-C5CABBA2BC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35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BB94-FFA0-46AD-9830-73B27CFCC7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0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420C-8D87-4D7C-9F52-9DF11A8849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FE0C-742F-485C-9310-F8E83F97E5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38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EAB5-D215-4BD2-9520-12ACB0A8DF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F368-5918-4416-A003-0220891BCC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9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83B9-A514-4E5E-979A-82D921A883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38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AD87-FF01-4602-A6A1-0879995BC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9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F6691-CB35-4E0F-9BA5-604B51BCEF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7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6209-CA02-446D-B154-7D58471C48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7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96CC3-A457-49DD-8BDE-ADE82F1B31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5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5A04-A7D6-449F-8EA1-9B5A1A3EA4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24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2A0B-7BCF-4651-98FF-373B736ED0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59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3FC9-DCC0-4A0E-808B-68E318FC24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50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DE6C-522F-47A5-ADF9-B7156218DE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4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F775-A5E5-475B-838C-FFC815BB08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B9A7-A390-4276-81A6-9FA3113E9F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5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9AEB-544A-416E-BF89-98DF05B80D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93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5951-D661-4E50-B932-4E922936D6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4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47CF-ED97-4B5F-A72C-1500E5C7C1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45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5 w 3934"/>
                <a:gd name="T3" fmla="*/ 1331 h 1505"/>
                <a:gd name="T4" fmla="*/ 1249 w 3934"/>
                <a:gd name="T5" fmla="*/ 1157 h 1505"/>
                <a:gd name="T6" fmla="*/ 1773 w 3934"/>
                <a:gd name="T7" fmla="*/ 977 h 1505"/>
                <a:gd name="T8" fmla="*/ 2281 w 3934"/>
                <a:gd name="T9" fmla="*/ 792 h 1505"/>
                <a:gd name="T10" fmla="*/ 2528 w 3934"/>
                <a:gd name="T11" fmla="*/ 696 h 1505"/>
                <a:gd name="T12" fmla="*/ 2762 w 3934"/>
                <a:gd name="T13" fmla="*/ 606 h 1505"/>
                <a:gd name="T14" fmla="*/ 2999 w 3934"/>
                <a:gd name="T15" fmla="*/ 510 h 1505"/>
                <a:gd name="T16" fmla="*/ 3229 w 3934"/>
                <a:gd name="T17" fmla="*/ 420 h 1505"/>
                <a:gd name="T18" fmla="*/ 3438 w 3934"/>
                <a:gd name="T19" fmla="*/ 324 h 1505"/>
                <a:gd name="T20" fmla="*/ 3650 w 3934"/>
                <a:gd name="T21" fmla="*/ 234 h 1505"/>
                <a:gd name="T22" fmla="*/ 3855 w 3934"/>
                <a:gd name="T23" fmla="*/ 138 h 1505"/>
                <a:gd name="T24" fmla="*/ 4042 w 3934"/>
                <a:gd name="T25" fmla="*/ 48 h 1505"/>
                <a:gd name="T26" fmla="*/ 4042 w 3934"/>
                <a:gd name="T27" fmla="*/ 0 h 1505"/>
                <a:gd name="T28" fmla="*/ 3848 w 3934"/>
                <a:gd name="T29" fmla="*/ 96 h 1505"/>
                <a:gd name="T30" fmla="*/ 3638 w 3934"/>
                <a:gd name="T31" fmla="*/ 192 h 1505"/>
                <a:gd name="T32" fmla="*/ 3420 w 3934"/>
                <a:gd name="T33" fmla="*/ 288 h 1505"/>
                <a:gd name="T34" fmla="*/ 3205 w 3934"/>
                <a:gd name="T35" fmla="*/ 384 h 1505"/>
                <a:gd name="T36" fmla="*/ 2969 w 3934"/>
                <a:gd name="T37" fmla="*/ 480 h 1505"/>
                <a:gd name="T38" fmla="*/ 2726 w 3934"/>
                <a:gd name="T39" fmla="*/ 576 h 1505"/>
                <a:gd name="T40" fmla="*/ 2473 w 3934"/>
                <a:gd name="T41" fmla="*/ 672 h 1505"/>
                <a:gd name="T42" fmla="*/ 2227 w 3934"/>
                <a:gd name="T43" fmla="*/ 768 h 1505"/>
                <a:gd name="T44" fmla="*/ 1961 w 3934"/>
                <a:gd name="T45" fmla="*/ 864 h 1505"/>
                <a:gd name="T46" fmla="*/ 1695 w 3934"/>
                <a:gd name="T47" fmla="*/ 960 h 1505"/>
                <a:gd name="T48" fmla="*/ 1139 w 3934"/>
                <a:gd name="T49" fmla="*/ 1145 h 1505"/>
                <a:gd name="T50" fmla="*/ 58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8 w 1728"/>
                <a:gd name="T3" fmla="*/ 527 h 689"/>
                <a:gd name="T4" fmla="*/ 990 w 1728"/>
                <a:gd name="T5" fmla="*/ 365 h 689"/>
                <a:gd name="T6" fmla="*/ 1187 w 1728"/>
                <a:gd name="T7" fmla="*/ 287 h 689"/>
                <a:gd name="T8" fmla="*/ 1393 w 1728"/>
                <a:gd name="T9" fmla="*/ 203 h 689"/>
                <a:gd name="T10" fmla="*/ 1592 w 1728"/>
                <a:gd name="T11" fmla="*/ 126 h 689"/>
                <a:gd name="T12" fmla="*/ 1773 w 1728"/>
                <a:gd name="T13" fmla="*/ 48 h 689"/>
                <a:gd name="T14" fmla="*/ 1773 w 1728"/>
                <a:gd name="T15" fmla="*/ 0 h 689"/>
                <a:gd name="T16" fmla="*/ 1569 w 1728"/>
                <a:gd name="T17" fmla="*/ 84 h 689"/>
                <a:gd name="T18" fmla="*/ 1363 w 1728"/>
                <a:gd name="T19" fmla="*/ 167 h 689"/>
                <a:gd name="T20" fmla="*/ 1145 w 1728"/>
                <a:gd name="T21" fmla="*/ 257 h 689"/>
                <a:gd name="T22" fmla="*/ 930 w 1728"/>
                <a:gd name="T23" fmla="*/ 341 h 689"/>
                <a:gd name="T24" fmla="*/ 463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14 w 5561"/>
                <a:gd name="T1" fmla="*/ 929 h 3447"/>
                <a:gd name="T2" fmla="*/ 5690 w 5561"/>
                <a:gd name="T3" fmla="*/ 773 h 3447"/>
                <a:gd name="T4" fmla="*/ 5606 w 5561"/>
                <a:gd name="T5" fmla="*/ 629 h 3447"/>
                <a:gd name="T6" fmla="*/ 5475 w 5561"/>
                <a:gd name="T7" fmla="*/ 492 h 3447"/>
                <a:gd name="T8" fmla="*/ 5292 w 5561"/>
                <a:gd name="T9" fmla="*/ 366 h 3447"/>
                <a:gd name="T10" fmla="*/ 5056 w 5561"/>
                <a:gd name="T11" fmla="*/ 252 h 3447"/>
                <a:gd name="T12" fmla="*/ 4780 w 5561"/>
                <a:gd name="T13" fmla="*/ 144 h 3447"/>
                <a:gd name="T14" fmla="*/ 4461 w 5561"/>
                <a:gd name="T15" fmla="*/ 48 h 3447"/>
                <a:gd name="T16" fmla="*/ 4109 w 5561"/>
                <a:gd name="T17" fmla="*/ 0 h 3447"/>
                <a:gd name="T18" fmla="*/ 4480 w 5561"/>
                <a:gd name="T19" fmla="*/ 90 h 3447"/>
                <a:gd name="T20" fmla="*/ 4799 w 5561"/>
                <a:gd name="T21" fmla="*/ 192 h 3447"/>
                <a:gd name="T22" fmla="*/ 5068 w 5561"/>
                <a:gd name="T23" fmla="*/ 306 h 3447"/>
                <a:gd name="T24" fmla="*/ 5292 w 5561"/>
                <a:gd name="T25" fmla="*/ 426 h 3447"/>
                <a:gd name="T26" fmla="*/ 5462 w 5561"/>
                <a:gd name="T27" fmla="*/ 557 h 3447"/>
                <a:gd name="T28" fmla="*/ 5582 w 5561"/>
                <a:gd name="T29" fmla="*/ 701 h 3447"/>
                <a:gd name="T30" fmla="*/ 5642 w 5561"/>
                <a:gd name="T31" fmla="*/ 851 h 3447"/>
                <a:gd name="T32" fmla="*/ 5642 w 5561"/>
                <a:gd name="T33" fmla="*/ 1013 h 3447"/>
                <a:gd name="T34" fmla="*/ 5594 w 5561"/>
                <a:gd name="T35" fmla="*/ 1163 h 3447"/>
                <a:gd name="T36" fmla="*/ 5494 w 5561"/>
                <a:gd name="T37" fmla="*/ 1319 h 3447"/>
                <a:gd name="T38" fmla="*/ 5346 w 5561"/>
                <a:gd name="T39" fmla="*/ 1475 h 3447"/>
                <a:gd name="T40" fmla="*/ 5157 w 5561"/>
                <a:gd name="T41" fmla="*/ 1630 h 3447"/>
                <a:gd name="T42" fmla="*/ 4924 w 5561"/>
                <a:gd name="T43" fmla="*/ 1786 h 3447"/>
                <a:gd name="T44" fmla="*/ 4652 w 5561"/>
                <a:gd name="T45" fmla="*/ 1948 h 3447"/>
                <a:gd name="T46" fmla="*/ 4332 w 5561"/>
                <a:gd name="T47" fmla="*/ 2104 h 3447"/>
                <a:gd name="T48" fmla="*/ 3983 w 5561"/>
                <a:gd name="T49" fmla="*/ 2260 h 3447"/>
                <a:gd name="T50" fmla="*/ 3597 w 5561"/>
                <a:gd name="T51" fmla="*/ 2416 h 3447"/>
                <a:gd name="T52" fmla="*/ 3172 w 5561"/>
                <a:gd name="T53" fmla="*/ 2566 h 3447"/>
                <a:gd name="T54" fmla="*/ 2715 w 5561"/>
                <a:gd name="T55" fmla="*/ 2715 h 3447"/>
                <a:gd name="T56" fmla="*/ 2227 w 5561"/>
                <a:gd name="T57" fmla="*/ 2865 h 3447"/>
                <a:gd name="T58" fmla="*/ 1707 w 5561"/>
                <a:gd name="T59" fmla="*/ 3009 h 3447"/>
                <a:gd name="T60" fmla="*/ 1169 w 5561"/>
                <a:gd name="T61" fmla="*/ 3147 h 3447"/>
                <a:gd name="T62" fmla="*/ 598 w 5561"/>
                <a:gd name="T63" fmla="*/ 3279 h 3447"/>
                <a:gd name="T64" fmla="*/ 0 w 5561"/>
                <a:gd name="T65" fmla="*/ 3447 h 3447"/>
                <a:gd name="T66" fmla="*/ 894 w 5561"/>
                <a:gd name="T67" fmla="*/ 3249 h 3447"/>
                <a:gd name="T68" fmla="*/ 1453 w 5561"/>
                <a:gd name="T69" fmla="*/ 3105 h 3447"/>
                <a:gd name="T70" fmla="*/ 1991 w 5561"/>
                <a:gd name="T71" fmla="*/ 2961 h 3447"/>
                <a:gd name="T72" fmla="*/ 2503 w 5561"/>
                <a:gd name="T73" fmla="*/ 2817 h 3447"/>
                <a:gd name="T74" fmla="*/ 2981 w 5561"/>
                <a:gd name="T75" fmla="*/ 2668 h 3447"/>
                <a:gd name="T76" fmla="*/ 3420 w 5561"/>
                <a:gd name="T77" fmla="*/ 2512 h 3447"/>
                <a:gd name="T78" fmla="*/ 3836 w 5561"/>
                <a:gd name="T79" fmla="*/ 2356 h 3447"/>
                <a:gd name="T80" fmla="*/ 4213 w 5561"/>
                <a:gd name="T81" fmla="*/ 2200 h 3447"/>
                <a:gd name="T82" fmla="*/ 4551 w 5561"/>
                <a:gd name="T83" fmla="*/ 2038 h 3447"/>
                <a:gd name="T84" fmla="*/ 4851 w 5561"/>
                <a:gd name="T85" fmla="*/ 1876 h 3447"/>
                <a:gd name="T86" fmla="*/ 5106 w 5561"/>
                <a:gd name="T87" fmla="*/ 1720 h 3447"/>
                <a:gd name="T88" fmla="*/ 5322 w 5561"/>
                <a:gd name="T89" fmla="*/ 1559 h 3447"/>
                <a:gd name="T90" fmla="*/ 5488 w 5561"/>
                <a:gd name="T91" fmla="*/ 1397 h 3447"/>
                <a:gd name="T92" fmla="*/ 5612 w 5561"/>
                <a:gd name="T93" fmla="*/ 1241 h 3447"/>
                <a:gd name="T94" fmla="*/ 5690 w 5561"/>
                <a:gd name="T95" fmla="*/ 1085 h 3447"/>
                <a:gd name="T96" fmla="*/ 5708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02 w 5740"/>
                <a:gd name="T1" fmla="*/ 0 h 2098"/>
                <a:gd name="T2" fmla="*/ 5800 w 5740"/>
                <a:gd name="T3" fmla="*/ 72 h 2098"/>
                <a:gd name="T4" fmla="*/ 5696 w 5740"/>
                <a:gd name="T5" fmla="*/ 138 h 2098"/>
                <a:gd name="T6" fmla="*/ 5576 w 5740"/>
                <a:gd name="T7" fmla="*/ 210 h 2098"/>
                <a:gd name="T8" fmla="*/ 5457 w 5740"/>
                <a:gd name="T9" fmla="*/ 276 h 2098"/>
                <a:gd name="T10" fmla="*/ 5196 w 5740"/>
                <a:gd name="T11" fmla="*/ 414 h 2098"/>
                <a:gd name="T12" fmla="*/ 4912 w 5740"/>
                <a:gd name="T13" fmla="*/ 552 h 2098"/>
                <a:gd name="T14" fmla="*/ 4604 w 5740"/>
                <a:gd name="T15" fmla="*/ 690 h 2098"/>
                <a:gd name="T16" fmla="*/ 4279 w 5740"/>
                <a:gd name="T17" fmla="*/ 827 h 2098"/>
                <a:gd name="T18" fmla="*/ 3935 w 5740"/>
                <a:gd name="T19" fmla="*/ 959 h 2098"/>
                <a:gd name="T20" fmla="*/ 3567 w 5740"/>
                <a:gd name="T21" fmla="*/ 1091 h 2098"/>
                <a:gd name="T22" fmla="*/ 3181 w 5740"/>
                <a:gd name="T23" fmla="*/ 1223 h 2098"/>
                <a:gd name="T24" fmla="*/ 2776 w 5740"/>
                <a:gd name="T25" fmla="*/ 1355 h 2098"/>
                <a:gd name="T26" fmla="*/ 2347 w 5740"/>
                <a:gd name="T27" fmla="*/ 1481 h 2098"/>
                <a:gd name="T28" fmla="*/ 1914 w 5740"/>
                <a:gd name="T29" fmla="*/ 1601 h 2098"/>
                <a:gd name="T30" fmla="*/ 1457 w 5740"/>
                <a:gd name="T31" fmla="*/ 1721 h 2098"/>
                <a:gd name="T32" fmla="*/ 984 w 5740"/>
                <a:gd name="T33" fmla="*/ 1834 h 2098"/>
                <a:gd name="T34" fmla="*/ 50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5 w 5740"/>
                <a:gd name="T41" fmla="*/ 1990 h 2098"/>
                <a:gd name="T42" fmla="*/ 978 w 5740"/>
                <a:gd name="T43" fmla="*/ 1882 h 2098"/>
                <a:gd name="T44" fmla="*/ 1442 w 5740"/>
                <a:gd name="T45" fmla="*/ 1763 h 2098"/>
                <a:gd name="T46" fmla="*/ 1896 w 5740"/>
                <a:gd name="T47" fmla="*/ 1649 h 2098"/>
                <a:gd name="T48" fmla="*/ 2329 w 5740"/>
                <a:gd name="T49" fmla="*/ 1523 h 2098"/>
                <a:gd name="T50" fmla="*/ 2756 w 5740"/>
                <a:gd name="T51" fmla="*/ 1397 h 2098"/>
                <a:gd name="T52" fmla="*/ 3157 w 5740"/>
                <a:gd name="T53" fmla="*/ 1271 h 2098"/>
                <a:gd name="T54" fmla="*/ 3543 w 5740"/>
                <a:gd name="T55" fmla="*/ 1139 h 2098"/>
                <a:gd name="T56" fmla="*/ 3911 w 5740"/>
                <a:gd name="T57" fmla="*/ 1007 h 2098"/>
                <a:gd name="T58" fmla="*/ 4255 w 5740"/>
                <a:gd name="T59" fmla="*/ 875 h 2098"/>
                <a:gd name="T60" fmla="*/ 4586 w 5740"/>
                <a:gd name="T61" fmla="*/ 737 h 2098"/>
                <a:gd name="T62" fmla="*/ 4894 w 5740"/>
                <a:gd name="T63" fmla="*/ 600 h 2098"/>
                <a:gd name="T64" fmla="*/ 5184 w 5740"/>
                <a:gd name="T65" fmla="*/ 462 h 2098"/>
                <a:gd name="T66" fmla="*/ 5445 w 5740"/>
                <a:gd name="T67" fmla="*/ 324 h 2098"/>
                <a:gd name="T68" fmla="*/ 5690 w 5740"/>
                <a:gd name="T69" fmla="*/ 186 h 2098"/>
                <a:gd name="T70" fmla="*/ 5902 w 5740"/>
                <a:gd name="T71" fmla="*/ 48 h 2098"/>
                <a:gd name="T72" fmla="*/ 5902 w 5740"/>
                <a:gd name="T73" fmla="*/ 0 h 2098"/>
                <a:gd name="T74" fmla="*/ 590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9 w 1955"/>
                <a:gd name="T1" fmla="*/ 485 h 1265"/>
                <a:gd name="T2" fmla="*/ 1955 w 1955"/>
                <a:gd name="T3" fmla="*/ 390 h 1265"/>
                <a:gd name="T4" fmla="*/ 1819 w 1955"/>
                <a:gd name="T5" fmla="*/ 306 h 1265"/>
                <a:gd name="T6" fmla="*/ 1624 w 1955"/>
                <a:gd name="T7" fmla="*/ 228 h 1265"/>
                <a:gd name="T8" fmla="*/ 1363 w 1955"/>
                <a:gd name="T9" fmla="*/ 162 h 1265"/>
                <a:gd name="T10" fmla="*/ 1037 w 1955"/>
                <a:gd name="T11" fmla="*/ 102 h 1265"/>
                <a:gd name="T12" fmla="*/ 664 w 1955"/>
                <a:gd name="T13" fmla="*/ 54 h 1265"/>
                <a:gd name="T14" fmla="*/ 236 w 1955"/>
                <a:gd name="T15" fmla="*/ 18 h 1265"/>
                <a:gd name="T16" fmla="*/ 0 w 1955"/>
                <a:gd name="T17" fmla="*/ 12 h 1265"/>
                <a:gd name="T18" fmla="*/ 440 w 1955"/>
                <a:gd name="T19" fmla="*/ 48 h 1265"/>
                <a:gd name="T20" fmla="*/ 839 w 1955"/>
                <a:gd name="T21" fmla="*/ 90 h 1265"/>
                <a:gd name="T22" fmla="*/ 1184 w 1955"/>
                <a:gd name="T23" fmla="*/ 144 h 1265"/>
                <a:gd name="T24" fmla="*/ 1459 w 1955"/>
                <a:gd name="T25" fmla="*/ 204 h 1265"/>
                <a:gd name="T26" fmla="*/ 1683 w 1955"/>
                <a:gd name="T27" fmla="*/ 276 h 1265"/>
                <a:gd name="T28" fmla="*/ 1848 w 1955"/>
                <a:gd name="T29" fmla="*/ 360 h 1265"/>
                <a:gd name="T30" fmla="*/ 1937 w 1955"/>
                <a:gd name="T31" fmla="*/ 443 h 1265"/>
                <a:gd name="T32" fmla="*/ 1955 w 1955"/>
                <a:gd name="T33" fmla="*/ 539 h 1265"/>
                <a:gd name="T34" fmla="*/ 1908 w 1955"/>
                <a:gd name="T35" fmla="*/ 629 h 1265"/>
                <a:gd name="T36" fmla="*/ 1791 w 1955"/>
                <a:gd name="T37" fmla="*/ 719 h 1265"/>
                <a:gd name="T38" fmla="*/ 1624 w 1955"/>
                <a:gd name="T39" fmla="*/ 809 h 1265"/>
                <a:gd name="T40" fmla="*/ 1393 w 1955"/>
                <a:gd name="T41" fmla="*/ 899 h 1265"/>
                <a:gd name="T42" fmla="*/ 1115 w 1955"/>
                <a:gd name="T43" fmla="*/ 989 h 1265"/>
                <a:gd name="T44" fmla="*/ 783 w 1955"/>
                <a:gd name="T45" fmla="*/ 1073 h 1265"/>
                <a:gd name="T46" fmla="*/ 416 w 1955"/>
                <a:gd name="T47" fmla="*/ 1157 h 1265"/>
                <a:gd name="T48" fmla="*/ 0 w 1955"/>
                <a:gd name="T49" fmla="*/ 1241 h 1265"/>
                <a:gd name="T50" fmla="*/ 224 w 1955"/>
                <a:gd name="T51" fmla="*/ 1223 h 1265"/>
                <a:gd name="T52" fmla="*/ 628 w 1955"/>
                <a:gd name="T53" fmla="*/ 1139 h 1265"/>
                <a:gd name="T54" fmla="*/ 984 w 1955"/>
                <a:gd name="T55" fmla="*/ 1049 h 1265"/>
                <a:gd name="T56" fmla="*/ 1298 w 1955"/>
                <a:gd name="T57" fmla="*/ 959 h 1265"/>
                <a:gd name="T58" fmla="*/ 1558 w 1955"/>
                <a:gd name="T59" fmla="*/ 863 h 1265"/>
                <a:gd name="T60" fmla="*/ 1761 w 1955"/>
                <a:gd name="T61" fmla="*/ 767 h 1265"/>
                <a:gd name="T62" fmla="*/ 1914 w 1955"/>
                <a:gd name="T63" fmla="*/ 677 h 1265"/>
                <a:gd name="T64" fmla="*/ 1991 w 1955"/>
                <a:gd name="T65" fmla="*/ 581 h 1265"/>
                <a:gd name="T66" fmla="*/ 200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29 w 4694"/>
                <a:gd name="T1" fmla="*/ 797 h 2901"/>
                <a:gd name="T2" fmla="*/ 4799 w 4694"/>
                <a:gd name="T3" fmla="*/ 665 h 2901"/>
                <a:gd name="T4" fmla="*/ 4721 w 4694"/>
                <a:gd name="T5" fmla="*/ 540 h 2901"/>
                <a:gd name="T6" fmla="*/ 4595 w 4694"/>
                <a:gd name="T7" fmla="*/ 426 h 2901"/>
                <a:gd name="T8" fmla="*/ 4425 w 4694"/>
                <a:gd name="T9" fmla="*/ 312 h 2901"/>
                <a:gd name="T10" fmla="*/ 4201 w 4694"/>
                <a:gd name="T11" fmla="*/ 216 h 2901"/>
                <a:gd name="T12" fmla="*/ 3943 w 4694"/>
                <a:gd name="T13" fmla="*/ 120 h 2901"/>
                <a:gd name="T14" fmla="*/ 3642 w 4694"/>
                <a:gd name="T15" fmla="*/ 36 h 2901"/>
                <a:gd name="T16" fmla="*/ 3295 w 4694"/>
                <a:gd name="T17" fmla="*/ 0 h 2901"/>
                <a:gd name="T18" fmla="*/ 3642 w 4694"/>
                <a:gd name="T19" fmla="*/ 78 h 2901"/>
                <a:gd name="T20" fmla="*/ 3943 w 4694"/>
                <a:gd name="T21" fmla="*/ 162 h 2901"/>
                <a:gd name="T22" fmla="*/ 4201 w 4694"/>
                <a:gd name="T23" fmla="*/ 258 h 2901"/>
                <a:gd name="T24" fmla="*/ 4413 w 4694"/>
                <a:gd name="T25" fmla="*/ 366 h 2901"/>
                <a:gd name="T26" fmla="*/ 4571 w 4694"/>
                <a:gd name="T27" fmla="*/ 480 h 2901"/>
                <a:gd name="T28" fmla="*/ 4685 w 4694"/>
                <a:gd name="T29" fmla="*/ 605 h 2901"/>
                <a:gd name="T30" fmla="*/ 4745 w 4694"/>
                <a:gd name="T31" fmla="*/ 737 h 2901"/>
                <a:gd name="T32" fmla="*/ 4745 w 4694"/>
                <a:gd name="T33" fmla="*/ 875 h 2901"/>
                <a:gd name="T34" fmla="*/ 4703 w 4694"/>
                <a:gd name="T35" fmla="*/ 1001 h 2901"/>
                <a:gd name="T36" fmla="*/ 4621 w 4694"/>
                <a:gd name="T37" fmla="*/ 1127 h 2901"/>
                <a:gd name="T38" fmla="*/ 4497 w 4694"/>
                <a:gd name="T39" fmla="*/ 1259 h 2901"/>
                <a:gd name="T40" fmla="*/ 4340 w 4694"/>
                <a:gd name="T41" fmla="*/ 1385 h 2901"/>
                <a:gd name="T42" fmla="*/ 4141 w 4694"/>
                <a:gd name="T43" fmla="*/ 1517 h 2901"/>
                <a:gd name="T44" fmla="*/ 3911 w 4694"/>
                <a:gd name="T45" fmla="*/ 1648 h 2901"/>
                <a:gd name="T46" fmla="*/ 3649 w 4694"/>
                <a:gd name="T47" fmla="*/ 1774 h 2901"/>
                <a:gd name="T48" fmla="*/ 3355 w 4694"/>
                <a:gd name="T49" fmla="*/ 1906 h 2901"/>
                <a:gd name="T50" fmla="*/ 3028 w 4694"/>
                <a:gd name="T51" fmla="*/ 2032 h 2901"/>
                <a:gd name="T52" fmla="*/ 2667 w 4694"/>
                <a:gd name="T53" fmla="*/ 2164 h 2901"/>
                <a:gd name="T54" fmla="*/ 2287 w 4694"/>
                <a:gd name="T55" fmla="*/ 2284 h 2901"/>
                <a:gd name="T56" fmla="*/ 1878 w 4694"/>
                <a:gd name="T57" fmla="*/ 2410 h 2901"/>
                <a:gd name="T58" fmla="*/ 1441 w 4694"/>
                <a:gd name="T59" fmla="*/ 2530 h 2901"/>
                <a:gd name="T60" fmla="*/ 502 w 4694"/>
                <a:gd name="T61" fmla="*/ 2757 h 2901"/>
                <a:gd name="T62" fmla="*/ 0 w 4694"/>
                <a:gd name="T63" fmla="*/ 2901 h 2901"/>
                <a:gd name="T64" fmla="*/ 996 w 4694"/>
                <a:gd name="T65" fmla="*/ 2674 h 2901"/>
                <a:gd name="T66" fmla="*/ 1683 w 4694"/>
                <a:gd name="T67" fmla="*/ 2494 h 2901"/>
                <a:gd name="T68" fmla="*/ 2120 w 4694"/>
                <a:gd name="T69" fmla="*/ 2374 h 2901"/>
                <a:gd name="T70" fmla="*/ 2523 w 4694"/>
                <a:gd name="T71" fmla="*/ 2248 h 2901"/>
                <a:gd name="T72" fmla="*/ 2897 w 4694"/>
                <a:gd name="T73" fmla="*/ 2116 h 2901"/>
                <a:gd name="T74" fmla="*/ 3241 w 4694"/>
                <a:gd name="T75" fmla="*/ 1984 h 2901"/>
                <a:gd name="T76" fmla="*/ 3561 w 4694"/>
                <a:gd name="T77" fmla="*/ 1858 h 2901"/>
                <a:gd name="T78" fmla="*/ 3845 w 4694"/>
                <a:gd name="T79" fmla="*/ 1720 h 2901"/>
                <a:gd name="T80" fmla="*/ 4099 w 4694"/>
                <a:gd name="T81" fmla="*/ 1589 h 2901"/>
                <a:gd name="T82" fmla="*/ 4314 w 4694"/>
                <a:gd name="T83" fmla="*/ 1457 h 2901"/>
                <a:gd name="T84" fmla="*/ 4497 w 4694"/>
                <a:gd name="T85" fmla="*/ 1325 h 2901"/>
                <a:gd name="T86" fmla="*/ 4640 w 4694"/>
                <a:gd name="T87" fmla="*/ 1193 h 2901"/>
                <a:gd name="T88" fmla="*/ 4745 w 4694"/>
                <a:gd name="T89" fmla="*/ 1061 h 2901"/>
                <a:gd name="T90" fmla="*/ 4805 w 4694"/>
                <a:gd name="T91" fmla="*/ 935 h 2901"/>
                <a:gd name="T92" fmla="*/ 482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69 w 3761"/>
                <a:gd name="T1" fmla="*/ 719 h 2356"/>
                <a:gd name="T2" fmla="*/ 3839 w 3761"/>
                <a:gd name="T3" fmla="*/ 599 h 2356"/>
                <a:gd name="T4" fmla="*/ 3761 w 3761"/>
                <a:gd name="T5" fmla="*/ 486 h 2356"/>
                <a:gd name="T6" fmla="*/ 3622 w 3761"/>
                <a:gd name="T7" fmla="*/ 378 h 2356"/>
                <a:gd name="T8" fmla="*/ 3447 w 3761"/>
                <a:gd name="T9" fmla="*/ 282 h 2356"/>
                <a:gd name="T10" fmla="*/ 3217 w 3761"/>
                <a:gd name="T11" fmla="*/ 192 h 2356"/>
                <a:gd name="T12" fmla="*/ 2945 w 3761"/>
                <a:gd name="T13" fmla="*/ 108 h 2356"/>
                <a:gd name="T14" fmla="*/ 2631 w 3761"/>
                <a:gd name="T15" fmla="*/ 36 h 2356"/>
                <a:gd name="T16" fmla="*/ 2293 w 3761"/>
                <a:gd name="T17" fmla="*/ 0 h 2356"/>
                <a:gd name="T18" fmla="*/ 2649 w 3761"/>
                <a:gd name="T19" fmla="*/ 72 h 2356"/>
                <a:gd name="T20" fmla="*/ 2957 w 3761"/>
                <a:gd name="T21" fmla="*/ 150 h 2356"/>
                <a:gd name="T22" fmla="*/ 3229 w 3761"/>
                <a:gd name="T23" fmla="*/ 234 h 2356"/>
                <a:gd name="T24" fmla="*/ 3447 w 3761"/>
                <a:gd name="T25" fmla="*/ 330 h 2356"/>
                <a:gd name="T26" fmla="*/ 3615 w 3761"/>
                <a:gd name="T27" fmla="*/ 432 h 2356"/>
                <a:gd name="T28" fmla="*/ 3731 w 3761"/>
                <a:gd name="T29" fmla="*/ 545 h 2356"/>
                <a:gd name="T30" fmla="*/ 3791 w 3761"/>
                <a:gd name="T31" fmla="*/ 665 h 2356"/>
                <a:gd name="T32" fmla="*/ 3797 w 3761"/>
                <a:gd name="T33" fmla="*/ 791 h 2356"/>
                <a:gd name="T34" fmla="*/ 3761 w 3761"/>
                <a:gd name="T35" fmla="*/ 887 h 2356"/>
                <a:gd name="T36" fmla="*/ 3699 w 3761"/>
                <a:gd name="T37" fmla="*/ 989 h 2356"/>
                <a:gd name="T38" fmla="*/ 3597 w 3761"/>
                <a:gd name="T39" fmla="*/ 1091 h 2356"/>
                <a:gd name="T40" fmla="*/ 3471 w 3761"/>
                <a:gd name="T41" fmla="*/ 1187 h 2356"/>
                <a:gd name="T42" fmla="*/ 3315 w 3761"/>
                <a:gd name="T43" fmla="*/ 1289 h 2356"/>
                <a:gd name="T44" fmla="*/ 3133 w 3761"/>
                <a:gd name="T45" fmla="*/ 1391 h 2356"/>
                <a:gd name="T46" fmla="*/ 2915 w 3761"/>
                <a:gd name="T47" fmla="*/ 1493 h 2356"/>
                <a:gd name="T48" fmla="*/ 2680 w 3761"/>
                <a:gd name="T49" fmla="*/ 1589 h 2356"/>
                <a:gd name="T50" fmla="*/ 2138 w 3761"/>
                <a:gd name="T51" fmla="*/ 1786 h 2356"/>
                <a:gd name="T52" fmla="*/ 1504 w 3761"/>
                <a:gd name="T53" fmla="*/ 1972 h 2356"/>
                <a:gd name="T54" fmla="*/ 783 w 3761"/>
                <a:gd name="T55" fmla="*/ 2158 h 2356"/>
                <a:gd name="T56" fmla="*/ 0 w 3761"/>
                <a:gd name="T57" fmla="*/ 2326 h 2356"/>
                <a:gd name="T58" fmla="*/ 410 w 3761"/>
                <a:gd name="T59" fmla="*/ 2272 h 2356"/>
                <a:gd name="T60" fmla="*/ 1178 w 3761"/>
                <a:gd name="T61" fmla="*/ 2092 h 2356"/>
                <a:gd name="T62" fmla="*/ 1866 w 3761"/>
                <a:gd name="T63" fmla="*/ 1900 h 2356"/>
                <a:gd name="T64" fmla="*/ 2464 w 3761"/>
                <a:gd name="T65" fmla="*/ 1702 h 2356"/>
                <a:gd name="T66" fmla="*/ 2728 w 3761"/>
                <a:gd name="T67" fmla="*/ 1607 h 2356"/>
                <a:gd name="T68" fmla="*/ 2963 w 3761"/>
                <a:gd name="T69" fmla="*/ 1505 h 2356"/>
                <a:gd name="T70" fmla="*/ 3181 w 3761"/>
                <a:gd name="T71" fmla="*/ 1403 h 2356"/>
                <a:gd name="T72" fmla="*/ 3374 w 3761"/>
                <a:gd name="T73" fmla="*/ 1301 h 2356"/>
                <a:gd name="T74" fmla="*/ 3531 w 3761"/>
                <a:gd name="T75" fmla="*/ 1193 h 2356"/>
                <a:gd name="T76" fmla="*/ 3661 w 3761"/>
                <a:gd name="T77" fmla="*/ 1091 h 2356"/>
                <a:gd name="T78" fmla="*/ 3761 w 3761"/>
                <a:gd name="T79" fmla="*/ 989 h 2356"/>
                <a:gd name="T80" fmla="*/ 3827 w 3761"/>
                <a:gd name="T81" fmla="*/ 887 h 2356"/>
                <a:gd name="T82" fmla="*/ 386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05 w 2924"/>
                <a:gd name="T1" fmla="*/ 647 h 1846"/>
                <a:gd name="T2" fmla="*/ 2957 w 2924"/>
                <a:gd name="T3" fmla="*/ 528 h 1846"/>
                <a:gd name="T4" fmla="*/ 2829 w 2924"/>
                <a:gd name="T5" fmla="*/ 414 h 1846"/>
                <a:gd name="T6" fmla="*/ 2631 w 2924"/>
                <a:gd name="T7" fmla="*/ 318 h 1846"/>
                <a:gd name="T8" fmla="*/ 2365 w 2924"/>
                <a:gd name="T9" fmla="*/ 228 h 1846"/>
                <a:gd name="T10" fmla="*/ 2039 w 2924"/>
                <a:gd name="T11" fmla="*/ 150 h 1846"/>
                <a:gd name="T12" fmla="*/ 1653 w 2924"/>
                <a:gd name="T13" fmla="*/ 78 h 1846"/>
                <a:gd name="T14" fmla="*/ 1214 w 2924"/>
                <a:gd name="T15" fmla="*/ 24 h 1846"/>
                <a:gd name="T16" fmla="*/ 712 w 2924"/>
                <a:gd name="T17" fmla="*/ 0 h 1846"/>
                <a:gd name="T18" fmla="*/ 1226 w 2924"/>
                <a:gd name="T19" fmla="*/ 48 h 1846"/>
                <a:gd name="T20" fmla="*/ 1671 w 2924"/>
                <a:gd name="T21" fmla="*/ 108 h 1846"/>
                <a:gd name="T22" fmla="*/ 2063 w 2924"/>
                <a:gd name="T23" fmla="*/ 180 h 1846"/>
                <a:gd name="T24" fmla="*/ 2389 w 2924"/>
                <a:gd name="T25" fmla="*/ 264 h 1846"/>
                <a:gd name="T26" fmla="*/ 2643 w 2924"/>
                <a:gd name="T27" fmla="*/ 360 h 1846"/>
                <a:gd name="T28" fmla="*/ 2829 w 2924"/>
                <a:gd name="T29" fmla="*/ 468 h 1846"/>
                <a:gd name="T30" fmla="*/ 2927 w 2924"/>
                <a:gd name="T31" fmla="*/ 587 h 1846"/>
                <a:gd name="T32" fmla="*/ 2945 w 2924"/>
                <a:gd name="T33" fmla="*/ 713 h 1846"/>
                <a:gd name="T34" fmla="*/ 2921 w 2924"/>
                <a:gd name="T35" fmla="*/ 785 h 1846"/>
                <a:gd name="T36" fmla="*/ 2873 w 2924"/>
                <a:gd name="T37" fmla="*/ 857 h 1846"/>
                <a:gd name="T38" fmla="*/ 2697 w 2924"/>
                <a:gd name="T39" fmla="*/ 1001 h 1846"/>
                <a:gd name="T40" fmla="*/ 2431 w 2924"/>
                <a:gd name="T41" fmla="*/ 1145 h 1846"/>
                <a:gd name="T42" fmla="*/ 2087 w 2924"/>
                <a:gd name="T43" fmla="*/ 1289 h 1846"/>
                <a:gd name="T44" fmla="*/ 1671 w 2924"/>
                <a:gd name="T45" fmla="*/ 1433 h 1846"/>
                <a:gd name="T46" fmla="*/ 1178 w 2924"/>
                <a:gd name="T47" fmla="*/ 1571 h 1846"/>
                <a:gd name="T48" fmla="*/ 622 w 2924"/>
                <a:gd name="T49" fmla="*/ 1702 h 1846"/>
                <a:gd name="T50" fmla="*/ 0 w 2924"/>
                <a:gd name="T51" fmla="*/ 1828 h 1846"/>
                <a:gd name="T52" fmla="*/ 320 w 2924"/>
                <a:gd name="T53" fmla="*/ 1780 h 1846"/>
                <a:gd name="T54" fmla="*/ 924 w 2924"/>
                <a:gd name="T55" fmla="*/ 1648 h 1846"/>
                <a:gd name="T56" fmla="*/ 1453 w 2924"/>
                <a:gd name="T57" fmla="*/ 1511 h 1846"/>
                <a:gd name="T58" fmla="*/ 1925 w 2924"/>
                <a:gd name="T59" fmla="*/ 1367 h 1846"/>
                <a:gd name="T60" fmla="*/ 2317 w 2924"/>
                <a:gd name="T61" fmla="*/ 1223 h 1846"/>
                <a:gd name="T62" fmla="*/ 2631 w 2924"/>
                <a:gd name="T63" fmla="*/ 1079 h 1846"/>
                <a:gd name="T64" fmla="*/ 2855 w 2924"/>
                <a:gd name="T65" fmla="*/ 929 h 1846"/>
                <a:gd name="T66" fmla="*/ 2957 w 2924"/>
                <a:gd name="T67" fmla="*/ 815 h 1846"/>
                <a:gd name="T68" fmla="*/ 2993 w 2924"/>
                <a:gd name="T69" fmla="*/ 743 h 1846"/>
                <a:gd name="T70" fmla="*/ 30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3 w 1488"/>
                <a:gd name="T7" fmla="*/ 186 h 204"/>
                <a:gd name="T8" fmla="*/ 1444 w 1488"/>
                <a:gd name="T9" fmla="*/ 204 h 204"/>
                <a:gd name="T10" fmla="*/ 144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2 w 323"/>
                  <a:gd name="T13" fmla="*/ 18 h 162"/>
                  <a:gd name="T14" fmla="*/ 248 w 323"/>
                  <a:gd name="T15" fmla="*/ 54 h 162"/>
                  <a:gd name="T16" fmla="*/ 296 w 323"/>
                  <a:gd name="T17" fmla="*/ 90 h 162"/>
                  <a:gd name="T18" fmla="*/ 326 w 323"/>
                  <a:gd name="T19" fmla="*/ 114 h 162"/>
                  <a:gd name="T20" fmla="*/ 332 w 323"/>
                  <a:gd name="T21" fmla="*/ 126 h 162"/>
                  <a:gd name="T22" fmla="*/ 332 w 323"/>
                  <a:gd name="T23" fmla="*/ 126 h 162"/>
                  <a:gd name="T24" fmla="*/ 230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2 w 1250"/>
                  <a:gd name="T1" fmla="*/ 641 h 923"/>
                  <a:gd name="T2" fmla="*/ 1202 w 1250"/>
                  <a:gd name="T3" fmla="*/ 473 h 923"/>
                  <a:gd name="T4" fmla="*/ 1172 w 1250"/>
                  <a:gd name="T5" fmla="*/ 384 h 923"/>
                  <a:gd name="T6" fmla="*/ 1148 w 1250"/>
                  <a:gd name="T7" fmla="*/ 288 h 923"/>
                  <a:gd name="T8" fmla="*/ 1080 w 1250"/>
                  <a:gd name="T9" fmla="*/ 174 h 923"/>
                  <a:gd name="T10" fmla="*/ 1008 w 1250"/>
                  <a:gd name="T11" fmla="*/ 96 h 923"/>
                  <a:gd name="T12" fmla="*/ 990 w 1250"/>
                  <a:gd name="T13" fmla="*/ 72 h 923"/>
                  <a:gd name="T14" fmla="*/ 918 w 1250"/>
                  <a:gd name="T15" fmla="*/ 18 h 923"/>
                  <a:gd name="T16" fmla="*/ 846 w 1250"/>
                  <a:gd name="T17" fmla="*/ 6 h 923"/>
                  <a:gd name="T18" fmla="*/ 730 w 1250"/>
                  <a:gd name="T19" fmla="*/ 24 h 923"/>
                  <a:gd name="T20" fmla="*/ 682 w 1250"/>
                  <a:gd name="T21" fmla="*/ 42 h 923"/>
                  <a:gd name="T22" fmla="*/ 586 w 1250"/>
                  <a:gd name="T23" fmla="*/ 120 h 923"/>
                  <a:gd name="T24" fmla="*/ 550 w 1250"/>
                  <a:gd name="T25" fmla="*/ 228 h 923"/>
                  <a:gd name="T26" fmla="*/ 527 w 1250"/>
                  <a:gd name="T27" fmla="*/ 348 h 923"/>
                  <a:gd name="T28" fmla="*/ 440 w 1250"/>
                  <a:gd name="T29" fmla="*/ 479 h 923"/>
                  <a:gd name="T30" fmla="*/ 422 w 1250"/>
                  <a:gd name="T31" fmla="*/ 539 h 923"/>
                  <a:gd name="T32" fmla="*/ 362 w 1250"/>
                  <a:gd name="T33" fmla="*/ 599 h 923"/>
                  <a:gd name="T34" fmla="*/ 314 w 1250"/>
                  <a:gd name="T35" fmla="*/ 629 h 923"/>
                  <a:gd name="T36" fmla="*/ 302 w 1250"/>
                  <a:gd name="T37" fmla="*/ 635 h 923"/>
                  <a:gd name="T38" fmla="*/ 266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9 w 1250"/>
                  <a:gd name="T47" fmla="*/ 869 h 923"/>
                  <a:gd name="T48" fmla="*/ 658 w 1250"/>
                  <a:gd name="T49" fmla="*/ 827 h 923"/>
                  <a:gd name="T50" fmla="*/ 718 w 1250"/>
                  <a:gd name="T51" fmla="*/ 725 h 923"/>
                  <a:gd name="T52" fmla="*/ 712 w 1250"/>
                  <a:gd name="T53" fmla="*/ 611 h 923"/>
                  <a:gd name="T54" fmla="*/ 803 w 1250"/>
                  <a:gd name="T55" fmla="*/ 551 h 923"/>
                  <a:gd name="T56" fmla="*/ 906 w 1250"/>
                  <a:gd name="T57" fmla="*/ 449 h 923"/>
                  <a:gd name="T58" fmla="*/ 936 w 1250"/>
                  <a:gd name="T59" fmla="*/ 414 h 923"/>
                  <a:gd name="T60" fmla="*/ 1002 w 1250"/>
                  <a:gd name="T61" fmla="*/ 318 h 923"/>
                  <a:gd name="T62" fmla="*/ 1050 w 1250"/>
                  <a:gd name="T63" fmla="*/ 336 h 923"/>
                  <a:gd name="T64" fmla="*/ 1154 w 1250"/>
                  <a:gd name="T65" fmla="*/ 617 h 923"/>
                  <a:gd name="T66" fmla="*/ 1148 w 1250"/>
                  <a:gd name="T67" fmla="*/ 689 h 923"/>
                  <a:gd name="T68" fmla="*/ 1184 w 1250"/>
                  <a:gd name="T69" fmla="*/ 749 h 923"/>
                  <a:gd name="T70" fmla="*/ 1238 w 1250"/>
                  <a:gd name="T71" fmla="*/ 713 h 923"/>
                  <a:gd name="T72" fmla="*/ 1274 w 1250"/>
                  <a:gd name="T73" fmla="*/ 749 h 923"/>
                  <a:gd name="T74" fmla="*/ 1286 w 1250"/>
                  <a:gd name="T75" fmla="*/ 743 h 923"/>
                  <a:gd name="T76" fmla="*/ 712 w 1250"/>
                  <a:gd name="T77" fmla="*/ 264 h 923"/>
                  <a:gd name="T78" fmla="*/ 811 w 1250"/>
                  <a:gd name="T79" fmla="*/ 372 h 923"/>
                  <a:gd name="T80" fmla="*/ 785 w 1250"/>
                  <a:gd name="T81" fmla="*/ 443 h 923"/>
                  <a:gd name="T82" fmla="*/ 724 w 1250"/>
                  <a:gd name="T83" fmla="*/ 515 h 923"/>
                  <a:gd name="T84" fmla="*/ 676 w 1250"/>
                  <a:gd name="T85" fmla="*/ 569 h 923"/>
                  <a:gd name="T86" fmla="*/ 634 w 1250"/>
                  <a:gd name="T87" fmla="*/ 593 h 923"/>
                  <a:gd name="T88" fmla="*/ 592 w 1250"/>
                  <a:gd name="T89" fmla="*/ 617 h 923"/>
                  <a:gd name="T90" fmla="*/ 580 w 1250"/>
                  <a:gd name="T91" fmla="*/ 707 h 923"/>
                  <a:gd name="T92" fmla="*/ 362 w 1250"/>
                  <a:gd name="T93" fmla="*/ 755 h 923"/>
                  <a:gd name="T94" fmla="*/ 398 w 1250"/>
                  <a:gd name="T95" fmla="*/ 641 h 923"/>
                  <a:gd name="T96" fmla="*/ 434 w 1250"/>
                  <a:gd name="T97" fmla="*/ 647 h 923"/>
                  <a:gd name="T98" fmla="*/ 452 w 1250"/>
                  <a:gd name="T99" fmla="*/ 617 h 923"/>
                  <a:gd name="T100" fmla="*/ 586 w 1250"/>
                  <a:gd name="T101" fmla="*/ 515 h 923"/>
                  <a:gd name="T102" fmla="*/ 634 w 1250"/>
                  <a:gd name="T103" fmla="*/ 473 h 923"/>
                  <a:gd name="T104" fmla="*/ 658 w 1250"/>
                  <a:gd name="T105" fmla="*/ 396 h 923"/>
                  <a:gd name="T106" fmla="*/ 658 w 1250"/>
                  <a:gd name="T107" fmla="*/ 378 h 923"/>
                  <a:gd name="T108" fmla="*/ 682 w 1250"/>
                  <a:gd name="T109" fmla="*/ 270 h 923"/>
                  <a:gd name="T110" fmla="*/ 700 w 1250"/>
                  <a:gd name="T111" fmla="*/ 192 h 923"/>
                  <a:gd name="T112" fmla="*/ 712 w 1250"/>
                  <a:gd name="T113" fmla="*/ 264 h 923"/>
                  <a:gd name="T114" fmla="*/ 550 w 1250"/>
                  <a:gd name="T115" fmla="*/ 455 h 923"/>
                  <a:gd name="T116" fmla="*/ 65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7 w 72"/>
                  <a:gd name="T3" fmla="*/ 24 h 54"/>
                  <a:gd name="T4" fmla="*/ 69 w 72"/>
                  <a:gd name="T5" fmla="*/ 12 h 54"/>
                  <a:gd name="T6" fmla="*/ 75 w 72"/>
                  <a:gd name="T7" fmla="*/ 6 h 54"/>
                  <a:gd name="T8" fmla="*/ 81 w 72"/>
                  <a:gd name="T9" fmla="*/ 0 h 54"/>
                  <a:gd name="T10" fmla="*/ 51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6 w 287"/>
                  <a:gd name="T1" fmla="*/ 0 h 84"/>
                  <a:gd name="T2" fmla="*/ 0 w 287"/>
                  <a:gd name="T3" fmla="*/ 84 h 84"/>
                  <a:gd name="T4" fmla="*/ 177 w 287"/>
                  <a:gd name="T5" fmla="*/ 36 h 84"/>
                  <a:gd name="T6" fmla="*/ 114 w 287"/>
                  <a:gd name="T7" fmla="*/ 60 h 84"/>
                  <a:gd name="T8" fmla="*/ 285 w 287"/>
                  <a:gd name="T9" fmla="*/ 18 h 84"/>
                  <a:gd name="T10" fmla="*/ 296 w 287"/>
                  <a:gd name="T11" fmla="*/ 0 h 84"/>
                  <a:gd name="T12" fmla="*/ 296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498B-112E-4C58-88ED-CE1B141906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6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EDE6-A105-4C69-8403-9AD3CB2AB7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08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12F6-B087-4FEC-A281-9C617CD344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11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F787-2F61-4B1B-9AE2-FFC289B6AB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20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0424-940F-4285-9FE8-507B610E4D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54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C260-6854-48B8-9D73-AE4A984336E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8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8E05-87FA-4AE4-9D96-59004F6FFD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1AB3-14CF-448C-A70D-A61F597A8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7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4525-6D75-49C9-9390-0EAC3FF939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12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D6C7-7648-45DB-912C-F88267519F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88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92D9-47A3-4130-B8A1-765319CFC9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24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9FBD-F1FF-49C9-A42A-D987DCB354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7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19BD-23A4-4A61-B836-7354D8C2D9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22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2BAE-0E43-413C-91CF-8DF9505E6E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4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CCC7-35D0-4D38-8338-F0BF896E24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88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F132-1674-4E24-A9BA-4FFC607264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71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D412-2ED3-43C7-A975-95715D732F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0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3AF7-D940-4988-88D6-FAD9FC7CE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D44E-3F23-4BF8-AEEA-0EBF388788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8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76E6-1CCD-4D45-8611-B62AD2F590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18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2F92-C953-4D10-97A7-8E300B36F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35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B3FDC-22E6-4C3A-8A0B-5C5D83FC81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30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9A61-D4D7-42E6-947B-1B64B168D2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26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73570-1A34-4DC9-A7A4-74D5B17D7D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07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D996-CD21-4F67-ADEC-4E43BEAC87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5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4A1E9-6FC7-48FC-B349-0D5734B534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96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C21D-7978-425C-BBD2-E6CD11961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29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53A7-9542-4903-B2B7-998A43B9CE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5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A583-A5CB-4205-9BF9-C17DB5EF5C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309B-36B2-43A5-93CA-E5353E3CF0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7 w 3934"/>
                <a:gd name="T3" fmla="*/ 1331 h 1505"/>
                <a:gd name="T4" fmla="*/ 1233 w 3934"/>
                <a:gd name="T5" fmla="*/ 1157 h 1505"/>
                <a:gd name="T6" fmla="*/ 1753 w 3934"/>
                <a:gd name="T7" fmla="*/ 977 h 1505"/>
                <a:gd name="T8" fmla="*/ 2253 w 3934"/>
                <a:gd name="T9" fmla="*/ 792 h 1505"/>
                <a:gd name="T10" fmla="*/ 2496 w 3934"/>
                <a:gd name="T11" fmla="*/ 696 h 1505"/>
                <a:gd name="T12" fmla="*/ 2730 w 3934"/>
                <a:gd name="T13" fmla="*/ 606 h 1505"/>
                <a:gd name="T14" fmla="*/ 2963 w 3934"/>
                <a:gd name="T15" fmla="*/ 510 h 1505"/>
                <a:gd name="T16" fmla="*/ 3189 w 3934"/>
                <a:gd name="T17" fmla="*/ 420 h 1505"/>
                <a:gd name="T18" fmla="*/ 3398 w 3934"/>
                <a:gd name="T19" fmla="*/ 324 h 1505"/>
                <a:gd name="T20" fmla="*/ 3606 w 3934"/>
                <a:gd name="T21" fmla="*/ 234 h 1505"/>
                <a:gd name="T22" fmla="*/ 3807 w 3934"/>
                <a:gd name="T23" fmla="*/ 138 h 1505"/>
                <a:gd name="T24" fmla="*/ 3994 w 3934"/>
                <a:gd name="T25" fmla="*/ 48 h 1505"/>
                <a:gd name="T26" fmla="*/ 3994 w 3934"/>
                <a:gd name="T27" fmla="*/ 0 h 1505"/>
                <a:gd name="T28" fmla="*/ 3800 w 3934"/>
                <a:gd name="T29" fmla="*/ 96 h 1505"/>
                <a:gd name="T30" fmla="*/ 3594 w 3934"/>
                <a:gd name="T31" fmla="*/ 192 h 1505"/>
                <a:gd name="T32" fmla="*/ 3380 w 3934"/>
                <a:gd name="T33" fmla="*/ 288 h 1505"/>
                <a:gd name="T34" fmla="*/ 3165 w 3934"/>
                <a:gd name="T35" fmla="*/ 384 h 1505"/>
                <a:gd name="T36" fmla="*/ 2933 w 3934"/>
                <a:gd name="T37" fmla="*/ 480 h 1505"/>
                <a:gd name="T38" fmla="*/ 2694 w 3934"/>
                <a:gd name="T39" fmla="*/ 576 h 1505"/>
                <a:gd name="T40" fmla="*/ 2444 w 3934"/>
                <a:gd name="T41" fmla="*/ 672 h 1505"/>
                <a:gd name="T42" fmla="*/ 2199 w 3934"/>
                <a:gd name="T43" fmla="*/ 768 h 1505"/>
                <a:gd name="T44" fmla="*/ 1937 w 3934"/>
                <a:gd name="T45" fmla="*/ 864 h 1505"/>
                <a:gd name="T46" fmla="*/ 1675 w 3934"/>
                <a:gd name="T47" fmla="*/ 960 h 1505"/>
                <a:gd name="T48" fmla="*/ 1127 w 3934"/>
                <a:gd name="T49" fmla="*/ 1145 h 1505"/>
                <a:gd name="T50" fmla="*/ 57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0 w 1728"/>
                <a:gd name="T3" fmla="*/ 527 h 689"/>
                <a:gd name="T4" fmla="*/ 978 w 1728"/>
                <a:gd name="T5" fmla="*/ 365 h 689"/>
                <a:gd name="T6" fmla="*/ 1175 w 1728"/>
                <a:gd name="T7" fmla="*/ 287 h 689"/>
                <a:gd name="T8" fmla="*/ 1377 w 1728"/>
                <a:gd name="T9" fmla="*/ 203 h 689"/>
                <a:gd name="T10" fmla="*/ 1572 w 1728"/>
                <a:gd name="T11" fmla="*/ 126 h 689"/>
                <a:gd name="T12" fmla="*/ 1753 w 1728"/>
                <a:gd name="T13" fmla="*/ 48 h 689"/>
                <a:gd name="T14" fmla="*/ 1753 w 1728"/>
                <a:gd name="T15" fmla="*/ 0 h 689"/>
                <a:gd name="T16" fmla="*/ 1551 w 1728"/>
                <a:gd name="T17" fmla="*/ 84 h 689"/>
                <a:gd name="T18" fmla="*/ 1347 w 1728"/>
                <a:gd name="T19" fmla="*/ 167 h 689"/>
                <a:gd name="T20" fmla="*/ 1133 w 1728"/>
                <a:gd name="T21" fmla="*/ 257 h 689"/>
                <a:gd name="T22" fmla="*/ 918 w 1728"/>
                <a:gd name="T23" fmla="*/ 341 h 689"/>
                <a:gd name="T24" fmla="*/ 459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46 w 5561"/>
                <a:gd name="T1" fmla="*/ 929 h 3447"/>
                <a:gd name="T2" fmla="*/ 5622 w 5561"/>
                <a:gd name="T3" fmla="*/ 773 h 3447"/>
                <a:gd name="T4" fmla="*/ 5538 w 5561"/>
                <a:gd name="T5" fmla="*/ 629 h 3447"/>
                <a:gd name="T6" fmla="*/ 5407 w 5561"/>
                <a:gd name="T7" fmla="*/ 492 h 3447"/>
                <a:gd name="T8" fmla="*/ 5228 w 5561"/>
                <a:gd name="T9" fmla="*/ 366 h 3447"/>
                <a:gd name="T10" fmla="*/ 4996 w 5561"/>
                <a:gd name="T11" fmla="*/ 252 h 3447"/>
                <a:gd name="T12" fmla="*/ 4722 w 5561"/>
                <a:gd name="T13" fmla="*/ 144 h 3447"/>
                <a:gd name="T14" fmla="*/ 4406 w 5561"/>
                <a:gd name="T15" fmla="*/ 48 h 3447"/>
                <a:gd name="T16" fmla="*/ 4060 w 5561"/>
                <a:gd name="T17" fmla="*/ 0 h 3447"/>
                <a:gd name="T18" fmla="*/ 4424 w 5561"/>
                <a:gd name="T19" fmla="*/ 90 h 3447"/>
                <a:gd name="T20" fmla="*/ 4740 w 5561"/>
                <a:gd name="T21" fmla="*/ 192 h 3447"/>
                <a:gd name="T22" fmla="*/ 5008 w 5561"/>
                <a:gd name="T23" fmla="*/ 306 h 3447"/>
                <a:gd name="T24" fmla="*/ 5228 w 5561"/>
                <a:gd name="T25" fmla="*/ 426 h 3447"/>
                <a:gd name="T26" fmla="*/ 5395 w 5561"/>
                <a:gd name="T27" fmla="*/ 557 h 3447"/>
                <a:gd name="T28" fmla="*/ 5514 w 5561"/>
                <a:gd name="T29" fmla="*/ 701 h 3447"/>
                <a:gd name="T30" fmla="*/ 5574 w 5561"/>
                <a:gd name="T31" fmla="*/ 851 h 3447"/>
                <a:gd name="T32" fmla="*/ 5574 w 5561"/>
                <a:gd name="T33" fmla="*/ 1013 h 3447"/>
                <a:gd name="T34" fmla="*/ 5526 w 5561"/>
                <a:gd name="T35" fmla="*/ 1163 h 3447"/>
                <a:gd name="T36" fmla="*/ 5426 w 5561"/>
                <a:gd name="T37" fmla="*/ 1319 h 3447"/>
                <a:gd name="T38" fmla="*/ 5282 w 5561"/>
                <a:gd name="T39" fmla="*/ 1475 h 3447"/>
                <a:gd name="T40" fmla="*/ 5093 w 5561"/>
                <a:gd name="T41" fmla="*/ 1630 h 3447"/>
                <a:gd name="T42" fmla="*/ 4864 w 5561"/>
                <a:gd name="T43" fmla="*/ 1786 h 3447"/>
                <a:gd name="T44" fmla="*/ 4596 w 5561"/>
                <a:gd name="T45" fmla="*/ 1948 h 3447"/>
                <a:gd name="T46" fmla="*/ 4280 w 5561"/>
                <a:gd name="T47" fmla="*/ 2104 h 3447"/>
                <a:gd name="T48" fmla="*/ 3935 w 5561"/>
                <a:gd name="T49" fmla="*/ 2260 h 3447"/>
                <a:gd name="T50" fmla="*/ 3553 w 5561"/>
                <a:gd name="T51" fmla="*/ 2416 h 3447"/>
                <a:gd name="T52" fmla="*/ 3132 w 5561"/>
                <a:gd name="T53" fmla="*/ 2566 h 3447"/>
                <a:gd name="T54" fmla="*/ 2683 w 5561"/>
                <a:gd name="T55" fmla="*/ 2715 h 3447"/>
                <a:gd name="T56" fmla="*/ 2199 w 5561"/>
                <a:gd name="T57" fmla="*/ 2865 h 3447"/>
                <a:gd name="T58" fmla="*/ 1687 w 5561"/>
                <a:gd name="T59" fmla="*/ 3009 h 3447"/>
                <a:gd name="T60" fmla="*/ 1153 w 5561"/>
                <a:gd name="T61" fmla="*/ 3147 h 3447"/>
                <a:gd name="T62" fmla="*/ 590 w 5561"/>
                <a:gd name="T63" fmla="*/ 3279 h 3447"/>
                <a:gd name="T64" fmla="*/ 0 w 5561"/>
                <a:gd name="T65" fmla="*/ 3447 h 3447"/>
                <a:gd name="T66" fmla="*/ 882 w 5561"/>
                <a:gd name="T67" fmla="*/ 3249 h 3447"/>
                <a:gd name="T68" fmla="*/ 1437 w 5561"/>
                <a:gd name="T69" fmla="*/ 3105 h 3447"/>
                <a:gd name="T70" fmla="*/ 1967 w 5561"/>
                <a:gd name="T71" fmla="*/ 2961 h 3447"/>
                <a:gd name="T72" fmla="*/ 2471 w 5561"/>
                <a:gd name="T73" fmla="*/ 2817 h 3447"/>
                <a:gd name="T74" fmla="*/ 2945 w 5561"/>
                <a:gd name="T75" fmla="*/ 2668 h 3447"/>
                <a:gd name="T76" fmla="*/ 3380 w 5561"/>
                <a:gd name="T77" fmla="*/ 2512 h 3447"/>
                <a:gd name="T78" fmla="*/ 3788 w 5561"/>
                <a:gd name="T79" fmla="*/ 2356 h 3447"/>
                <a:gd name="T80" fmla="*/ 4161 w 5561"/>
                <a:gd name="T81" fmla="*/ 2200 h 3447"/>
                <a:gd name="T82" fmla="*/ 4495 w 5561"/>
                <a:gd name="T83" fmla="*/ 2038 h 3447"/>
                <a:gd name="T84" fmla="*/ 4791 w 5561"/>
                <a:gd name="T85" fmla="*/ 1876 h 3447"/>
                <a:gd name="T86" fmla="*/ 5044 w 5561"/>
                <a:gd name="T87" fmla="*/ 1720 h 3447"/>
                <a:gd name="T88" fmla="*/ 5258 w 5561"/>
                <a:gd name="T89" fmla="*/ 1559 h 3447"/>
                <a:gd name="T90" fmla="*/ 5420 w 5561"/>
                <a:gd name="T91" fmla="*/ 1397 h 3447"/>
                <a:gd name="T92" fmla="*/ 5544 w 5561"/>
                <a:gd name="T93" fmla="*/ 1241 h 3447"/>
                <a:gd name="T94" fmla="*/ 5622 w 5561"/>
                <a:gd name="T95" fmla="*/ 1085 h 3447"/>
                <a:gd name="T96" fmla="*/ 5640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30 w 5740"/>
                <a:gd name="T1" fmla="*/ 0 h 2098"/>
                <a:gd name="T2" fmla="*/ 5728 w 5740"/>
                <a:gd name="T3" fmla="*/ 72 h 2098"/>
                <a:gd name="T4" fmla="*/ 5624 w 5740"/>
                <a:gd name="T5" fmla="*/ 138 h 2098"/>
                <a:gd name="T6" fmla="*/ 5508 w 5740"/>
                <a:gd name="T7" fmla="*/ 210 h 2098"/>
                <a:gd name="T8" fmla="*/ 5389 w 5740"/>
                <a:gd name="T9" fmla="*/ 276 h 2098"/>
                <a:gd name="T10" fmla="*/ 5132 w 5740"/>
                <a:gd name="T11" fmla="*/ 414 h 2098"/>
                <a:gd name="T12" fmla="*/ 4852 w 5740"/>
                <a:gd name="T13" fmla="*/ 552 h 2098"/>
                <a:gd name="T14" fmla="*/ 4548 w 5740"/>
                <a:gd name="T15" fmla="*/ 690 h 2098"/>
                <a:gd name="T16" fmla="*/ 4227 w 5740"/>
                <a:gd name="T17" fmla="*/ 827 h 2098"/>
                <a:gd name="T18" fmla="*/ 3887 w 5740"/>
                <a:gd name="T19" fmla="*/ 959 h 2098"/>
                <a:gd name="T20" fmla="*/ 3523 w 5740"/>
                <a:gd name="T21" fmla="*/ 1091 h 2098"/>
                <a:gd name="T22" fmla="*/ 3141 w 5740"/>
                <a:gd name="T23" fmla="*/ 1223 h 2098"/>
                <a:gd name="T24" fmla="*/ 2740 w 5740"/>
                <a:gd name="T25" fmla="*/ 1355 h 2098"/>
                <a:gd name="T26" fmla="*/ 2319 w 5740"/>
                <a:gd name="T27" fmla="*/ 1481 h 2098"/>
                <a:gd name="T28" fmla="*/ 1890 w 5740"/>
                <a:gd name="T29" fmla="*/ 1601 h 2098"/>
                <a:gd name="T30" fmla="*/ 1437 w 5740"/>
                <a:gd name="T31" fmla="*/ 1721 h 2098"/>
                <a:gd name="T32" fmla="*/ 972 w 5740"/>
                <a:gd name="T33" fmla="*/ 1834 h 2098"/>
                <a:gd name="T34" fmla="*/ 49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7 w 5740"/>
                <a:gd name="T41" fmla="*/ 1990 h 2098"/>
                <a:gd name="T42" fmla="*/ 966 w 5740"/>
                <a:gd name="T43" fmla="*/ 1882 h 2098"/>
                <a:gd name="T44" fmla="*/ 1425 w 5740"/>
                <a:gd name="T45" fmla="*/ 1763 h 2098"/>
                <a:gd name="T46" fmla="*/ 1872 w 5740"/>
                <a:gd name="T47" fmla="*/ 1649 h 2098"/>
                <a:gd name="T48" fmla="*/ 2301 w 5740"/>
                <a:gd name="T49" fmla="*/ 1523 h 2098"/>
                <a:gd name="T50" fmla="*/ 2720 w 5740"/>
                <a:gd name="T51" fmla="*/ 1397 h 2098"/>
                <a:gd name="T52" fmla="*/ 3117 w 5740"/>
                <a:gd name="T53" fmla="*/ 1271 h 2098"/>
                <a:gd name="T54" fmla="*/ 3499 w 5740"/>
                <a:gd name="T55" fmla="*/ 1139 h 2098"/>
                <a:gd name="T56" fmla="*/ 3863 w 5740"/>
                <a:gd name="T57" fmla="*/ 1007 h 2098"/>
                <a:gd name="T58" fmla="*/ 4203 w 5740"/>
                <a:gd name="T59" fmla="*/ 875 h 2098"/>
                <a:gd name="T60" fmla="*/ 4530 w 5740"/>
                <a:gd name="T61" fmla="*/ 737 h 2098"/>
                <a:gd name="T62" fmla="*/ 4834 w 5740"/>
                <a:gd name="T63" fmla="*/ 600 h 2098"/>
                <a:gd name="T64" fmla="*/ 5120 w 5740"/>
                <a:gd name="T65" fmla="*/ 462 h 2098"/>
                <a:gd name="T66" fmla="*/ 5377 w 5740"/>
                <a:gd name="T67" fmla="*/ 324 h 2098"/>
                <a:gd name="T68" fmla="*/ 5618 w 5740"/>
                <a:gd name="T69" fmla="*/ 186 h 2098"/>
                <a:gd name="T70" fmla="*/ 5830 w 5740"/>
                <a:gd name="T71" fmla="*/ 48 h 2098"/>
                <a:gd name="T72" fmla="*/ 5830 w 5740"/>
                <a:gd name="T73" fmla="*/ 0 h 2098"/>
                <a:gd name="T74" fmla="*/ 583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85 w 1955"/>
                <a:gd name="T1" fmla="*/ 485 h 1265"/>
                <a:gd name="T2" fmla="*/ 1931 w 1955"/>
                <a:gd name="T3" fmla="*/ 390 h 1265"/>
                <a:gd name="T4" fmla="*/ 1795 w 1955"/>
                <a:gd name="T5" fmla="*/ 306 h 1265"/>
                <a:gd name="T6" fmla="*/ 1604 w 1955"/>
                <a:gd name="T7" fmla="*/ 228 h 1265"/>
                <a:gd name="T8" fmla="*/ 1347 w 1955"/>
                <a:gd name="T9" fmla="*/ 162 h 1265"/>
                <a:gd name="T10" fmla="*/ 1025 w 1955"/>
                <a:gd name="T11" fmla="*/ 102 h 1265"/>
                <a:gd name="T12" fmla="*/ 656 w 1955"/>
                <a:gd name="T13" fmla="*/ 54 h 1265"/>
                <a:gd name="T14" fmla="*/ 232 w 1955"/>
                <a:gd name="T15" fmla="*/ 18 h 1265"/>
                <a:gd name="T16" fmla="*/ 0 w 1955"/>
                <a:gd name="T17" fmla="*/ 12 h 1265"/>
                <a:gd name="T18" fmla="*/ 436 w 1955"/>
                <a:gd name="T19" fmla="*/ 48 h 1265"/>
                <a:gd name="T20" fmla="*/ 827 w 1955"/>
                <a:gd name="T21" fmla="*/ 90 h 1265"/>
                <a:gd name="T22" fmla="*/ 1168 w 1955"/>
                <a:gd name="T23" fmla="*/ 144 h 1265"/>
                <a:gd name="T24" fmla="*/ 1443 w 1955"/>
                <a:gd name="T25" fmla="*/ 204 h 1265"/>
                <a:gd name="T26" fmla="*/ 1663 w 1955"/>
                <a:gd name="T27" fmla="*/ 276 h 1265"/>
                <a:gd name="T28" fmla="*/ 1824 w 1955"/>
                <a:gd name="T29" fmla="*/ 360 h 1265"/>
                <a:gd name="T30" fmla="*/ 1913 w 1955"/>
                <a:gd name="T31" fmla="*/ 443 h 1265"/>
                <a:gd name="T32" fmla="*/ 1931 w 1955"/>
                <a:gd name="T33" fmla="*/ 539 h 1265"/>
                <a:gd name="T34" fmla="*/ 1884 w 1955"/>
                <a:gd name="T35" fmla="*/ 629 h 1265"/>
                <a:gd name="T36" fmla="*/ 1771 w 1955"/>
                <a:gd name="T37" fmla="*/ 719 h 1265"/>
                <a:gd name="T38" fmla="*/ 1604 w 1955"/>
                <a:gd name="T39" fmla="*/ 809 h 1265"/>
                <a:gd name="T40" fmla="*/ 1377 w 1955"/>
                <a:gd name="T41" fmla="*/ 899 h 1265"/>
                <a:gd name="T42" fmla="*/ 1103 w 1955"/>
                <a:gd name="T43" fmla="*/ 989 h 1265"/>
                <a:gd name="T44" fmla="*/ 775 w 1955"/>
                <a:gd name="T45" fmla="*/ 1073 h 1265"/>
                <a:gd name="T46" fmla="*/ 412 w 1955"/>
                <a:gd name="T47" fmla="*/ 1157 h 1265"/>
                <a:gd name="T48" fmla="*/ 0 w 1955"/>
                <a:gd name="T49" fmla="*/ 1241 h 1265"/>
                <a:gd name="T50" fmla="*/ 220 w 1955"/>
                <a:gd name="T51" fmla="*/ 1223 h 1265"/>
                <a:gd name="T52" fmla="*/ 620 w 1955"/>
                <a:gd name="T53" fmla="*/ 1139 h 1265"/>
                <a:gd name="T54" fmla="*/ 972 w 1955"/>
                <a:gd name="T55" fmla="*/ 1049 h 1265"/>
                <a:gd name="T56" fmla="*/ 1282 w 1955"/>
                <a:gd name="T57" fmla="*/ 959 h 1265"/>
                <a:gd name="T58" fmla="*/ 1538 w 1955"/>
                <a:gd name="T59" fmla="*/ 863 h 1265"/>
                <a:gd name="T60" fmla="*/ 1741 w 1955"/>
                <a:gd name="T61" fmla="*/ 767 h 1265"/>
                <a:gd name="T62" fmla="*/ 1890 w 1955"/>
                <a:gd name="T63" fmla="*/ 677 h 1265"/>
                <a:gd name="T64" fmla="*/ 1967 w 1955"/>
                <a:gd name="T65" fmla="*/ 581 h 1265"/>
                <a:gd name="T66" fmla="*/ 198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69 w 4694"/>
                <a:gd name="T1" fmla="*/ 797 h 2901"/>
                <a:gd name="T2" fmla="*/ 4739 w 4694"/>
                <a:gd name="T3" fmla="*/ 665 h 2901"/>
                <a:gd name="T4" fmla="*/ 4661 w 4694"/>
                <a:gd name="T5" fmla="*/ 540 h 2901"/>
                <a:gd name="T6" fmla="*/ 4536 w 4694"/>
                <a:gd name="T7" fmla="*/ 426 h 2901"/>
                <a:gd name="T8" fmla="*/ 4369 w 4694"/>
                <a:gd name="T9" fmla="*/ 312 h 2901"/>
                <a:gd name="T10" fmla="*/ 4149 w 4694"/>
                <a:gd name="T11" fmla="*/ 216 h 2901"/>
                <a:gd name="T12" fmla="*/ 3893 w 4694"/>
                <a:gd name="T13" fmla="*/ 120 h 2901"/>
                <a:gd name="T14" fmla="*/ 3595 w 4694"/>
                <a:gd name="T15" fmla="*/ 36 h 2901"/>
                <a:gd name="T16" fmla="*/ 3255 w 4694"/>
                <a:gd name="T17" fmla="*/ 0 h 2901"/>
                <a:gd name="T18" fmla="*/ 3595 w 4694"/>
                <a:gd name="T19" fmla="*/ 78 h 2901"/>
                <a:gd name="T20" fmla="*/ 3893 w 4694"/>
                <a:gd name="T21" fmla="*/ 162 h 2901"/>
                <a:gd name="T22" fmla="*/ 4149 w 4694"/>
                <a:gd name="T23" fmla="*/ 258 h 2901"/>
                <a:gd name="T24" fmla="*/ 4357 w 4694"/>
                <a:gd name="T25" fmla="*/ 366 h 2901"/>
                <a:gd name="T26" fmla="*/ 4513 w 4694"/>
                <a:gd name="T27" fmla="*/ 480 h 2901"/>
                <a:gd name="T28" fmla="*/ 4625 w 4694"/>
                <a:gd name="T29" fmla="*/ 605 h 2901"/>
                <a:gd name="T30" fmla="*/ 4685 w 4694"/>
                <a:gd name="T31" fmla="*/ 737 h 2901"/>
                <a:gd name="T32" fmla="*/ 4685 w 4694"/>
                <a:gd name="T33" fmla="*/ 875 h 2901"/>
                <a:gd name="T34" fmla="*/ 4643 w 4694"/>
                <a:gd name="T35" fmla="*/ 1001 h 2901"/>
                <a:gd name="T36" fmla="*/ 4561 w 4694"/>
                <a:gd name="T37" fmla="*/ 1127 h 2901"/>
                <a:gd name="T38" fmla="*/ 4441 w 4694"/>
                <a:gd name="T39" fmla="*/ 1259 h 2901"/>
                <a:gd name="T40" fmla="*/ 4284 w 4694"/>
                <a:gd name="T41" fmla="*/ 1385 h 2901"/>
                <a:gd name="T42" fmla="*/ 4089 w 4694"/>
                <a:gd name="T43" fmla="*/ 1517 h 2901"/>
                <a:gd name="T44" fmla="*/ 3863 w 4694"/>
                <a:gd name="T45" fmla="*/ 1648 h 2901"/>
                <a:gd name="T46" fmla="*/ 3601 w 4694"/>
                <a:gd name="T47" fmla="*/ 1774 h 2901"/>
                <a:gd name="T48" fmla="*/ 3311 w 4694"/>
                <a:gd name="T49" fmla="*/ 1906 h 2901"/>
                <a:gd name="T50" fmla="*/ 2988 w 4694"/>
                <a:gd name="T51" fmla="*/ 2032 h 2901"/>
                <a:gd name="T52" fmla="*/ 2635 w 4694"/>
                <a:gd name="T53" fmla="*/ 2164 h 2901"/>
                <a:gd name="T54" fmla="*/ 2259 w 4694"/>
                <a:gd name="T55" fmla="*/ 2284 h 2901"/>
                <a:gd name="T56" fmla="*/ 1854 w 4694"/>
                <a:gd name="T57" fmla="*/ 2410 h 2901"/>
                <a:gd name="T58" fmla="*/ 1421 w 4694"/>
                <a:gd name="T59" fmla="*/ 2530 h 2901"/>
                <a:gd name="T60" fmla="*/ 494 w 4694"/>
                <a:gd name="T61" fmla="*/ 2757 h 2901"/>
                <a:gd name="T62" fmla="*/ 0 w 4694"/>
                <a:gd name="T63" fmla="*/ 2901 h 2901"/>
                <a:gd name="T64" fmla="*/ 984 w 4694"/>
                <a:gd name="T65" fmla="*/ 2674 h 2901"/>
                <a:gd name="T66" fmla="*/ 1663 w 4694"/>
                <a:gd name="T67" fmla="*/ 2494 h 2901"/>
                <a:gd name="T68" fmla="*/ 2092 w 4694"/>
                <a:gd name="T69" fmla="*/ 2374 h 2901"/>
                <a:gd name="T70" fmla="*/ 2491 w 4694"/>
                <a:gd name="T71" fmla="*/ 2248 h 2901"/>
                <a:gd name="T72" fmla="*/ 2861 w 4694"/>
                <a:gd name="T73" fmla="*/ 2116 h 2901"/>
                <a:gd name="T74" fmla="*/ 3201 w 4694"/>
                <a:gd name="T75" fmla="*/ 1984 h 2901"/>
                <a:gd name="T76" fmla="*/ 3517 w 4694"/>
                <a:gd name="T77" fmla="*/ 1858 h 2901"/>
                <a:gd name="T78" fmla="*/ 3797 w 4694"/>
                <a:gd name="T79" fmla="*/ 1720 h 2901"/>
                <a:gd name="T80" fmla="*/ 4047 w 4694"/>
                <a:gd name="T81" fmla="*/ 1589 h 2901"/>
                <a:gd name="T82" fmla="*/ 4258 w 4694"/>
                <a:gd name="T83" fmla="*/ 1457 h 2901"/>
                <a:gd name="T84" fmla="*/ 4441 w 4694"/>
                <a:gd name="T85" fmla="*/ 1325 h 2901"/>
                <a:gd name="T86" fmla="*/ 4580 w 4694"/>
                <a:gd name="T87" fmla="*/ 1193 h 2901"/>
                <a:gd name="T88" fmla="*/ 4685 w 4694"/>
                <a:gd name="T89" fmla="*/ 1061 h 2901"/>
                <a:gd name="T90" fmla="*/ 4745 w 4694"/>
                <a:gd name="T91" fmla="*/ 935 h 2901"/>
                <a:gd name="T92" fmla="*/ 476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21 w 3761"/>
                <a:gd name="T1" fmla="*/ 719 h 2356"/>
                <a:gd name="T2" fmla="*/ 3791 w 3761"/>
                <a:gd name="T3" fmla="*/ 599 h 2356"/>
                <a:gd name="T4" fmla="*/ 3713 w 3761"/>
                <a:gd name="T5" fmla="*/ 486 h 2356"/>
                <a:gd name="T6" fmla="*/ 3577 w 3761"/>
                <a:gd name="T7" fmla="*/ 378 h 2356"/>
                <a:gd name="T8" fmla="*/ 3403 w 3761"/>
                <a:gd name="T9" fmla="*/ 282 h 2356"/>
                <a:gd name="T10" fmla="*/ 3177 w 3761"/>
                <a:gd name="T11" fmla="*/ 192 h 2356"/>
                <a:gd name="T12" fmla="*/ 2909 w 3761"/>
                <a:gd name="T13" fmla="*/ 108 h 2356"/>
                <a:gd name="T14" fmla="*/ 2599 w 3761"/>
                <a:gd name="T15" fmla="*/ 36 h 2356"/>
                <a:gd name="T16" fmla="*/ 2265 w 3761"/>
                <a:gd name="T17" fmla="*/ 0 h 2356"/>
                <a:gd name="T18" fmla="*/ 2617 w 3761"/>
                <a:gd name="T19" fmla="*/ 72 h 2356"/>
                <a:gd name="T20" fmla="*/ 2921 w 3761"/>
                <a:gd name="T21" fmla="*/ 150 h 2356"/>
                <a:gd name="T22" fmla="*/ 3189 w 3761"/>
                <a:gd name="T23" fmla="*/ 234 h 2356"/>
                <a:gd name="T24" fmla="*/ 3403 w 3761"/>
                <a:gd name="T25" fmla="*/ 330 h 2356"/>
                <a:gd name="T26" fmla="*/ 3571 w 3761"/>
                <a:gd name="T27" fmla="*/ 432 h 2356"/>
                <a:gd name="T28" fmla="*/ 3683 w 3761"/>
                <a:gd name="T29" fmla="*/ 545 h 2356"/>
                <a:gd name="T30" fmla="*/ 3743 w 3761"/>
                <a:gd name="T31" fmla="*/ 665 h 2356"/>
                <a:gd name="T32" fmla="*/ 3749 w 3761"/>
                <a:gd name="T33" fmla="*/ 791 h 2356"/>
                <a:gd name="T34" fmla="*/ 3713 w 3761"/>
                <a:gd name="T35" fmla="*/ 887 h 2356"/>
                <a:gd name="T36" fmla="*/ 3651 w 3761"/>
                <a:gd name="T37" fmla="*/ 989 h 2356"/>
                <a:gd name="T38" fmla="*/ 3553 w 3761"/>
                <a:gd name="T39" fmla="*/ 1091 h 2356"/>
                <a:gd name="T40" fmla="*/ 3427 w 3761"/>
                <a:gd name="T41" fmla="*/ 1187 h 2356"/>
                <a:gd name="T42" fmla="*/ 3273 w 3761"/>
                <a:gd name="T43" fmla="*/ 1289 h 2356"/>
                <a:gd name="T44" fmla="*/ 3093 w 3761"/>
                <a:gd name="T45" fmla="*/ 1391 h 2356"/>
                <a:gd name="T46" fmla="*/ 2879 w 3761"/>
                <a:gd name="T47" fmla="*/ 1493 h 2356"/>
                <a:gd name="T48" fmla="*/ 2647 w 3761"/>
                <a:gd name="T49" fmla="*/ 1589 h 2356"/>
                <a:gd name="T50" fmla="*/ 2110 w 3761"/>
                <a:gd name="T51" fmla="*/ 1786 h 2356"/>
                <a:gd name="T52" fmla="*/ 1484 w 3761"/>
                <a:gd name="T53" fmla="*/ 1972 h 2356"/>
                <a:gd name="T54" fmla="*/ 775 w 3761"/>
                <a:gd name="T55" fmla="*/ 2158 h 2356"/>
                <a:gd name="T56" fmla="*/ 0 w 3761"/>
                <a:gd name="T57" fmla="*/ 2326 h 2356"/>
                <a:gd name="T58" fmla="*/ 406 w 3761"/>
                <a:gd name="T59" fmla="*/ 2272 h 2356"/>
                <a:gd name="T60" fmla="*/ 1162 w 3761"/>
                <a:gd name="T61" fmla="*/ 2092 h 2356"/>
                <a:gd name="T62" fmla="*/ 1842 w 3761"/>
                <a:gd name="T63" fmla="*/ 1900 h 2356"/>
                <a:gd name="T64" fmla="*/ 2432 w 3761"/>
                <a:gd name="T65" fmla="*/ 1702 h 2356"/>
                <a:gd name="T66" fmla="*/ 2692 w 3761"/>
                <a:gd name="T67" fmla="*/ 1607 h 2356"/>
                <a:gd name="T68" fmla="*/ 2927 w 3761"/>
                <a:gd name="T69" fmla="*/ 1505 h 2356"/>
                <a:gd name="T70" fmla="*/ 3141 w 3761"/>
                <a:gd name="T71" fmla="*/ 1403 h 2356"/>
                <a:gd name="T72" fmla="*/ 3330 w 3761"/>
                <a:gd name="T73" fmla="*/ 1301 h 2356"/>
                <a:gd name="T74" fmla="*/ 3487 w 3761"/>
                <a:gd name="T75" fmla="*/ 1193 h 2356"/>
                <a:gd name="T76" fmla="*/ 3613 w 3761"/>
                <a:gd name="T77" fmla="*/ 1091 h 2356"/>
                <a:gd name="T78" fmla="*/ 3713 w 3761"/>
                <a:gd name="T79" fmla="*/ 989 h 2356"/>
                <a:gd name="T80" fmla="*/ 3779 w 3761"/>
                <a:gd name="T81" fmla="*/ 887 h 2356"/>
                <a:gd name="T82" fmla="*/ 381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69 w 2924"/>
                <a:gd name="T1" fmla="*/ 647 h 1846"/>
                <a:gd name="T2" fmla="*/ 2921 w 2924"/>
                <a:gd name="T3" fmla="*/ 528 h 1846"/>
                <a:gd name="T4" fmla="*/ 2793 w 2924"/>
                <a:gd name="T5" fmla="*/ 414 h 1846"/>
                <a:gd name="T6" fmla="*/ 2599 w 2924"/>
                <a:gd name="T7" fmla="*/ 318 h 1846"/>
                <a:gd name="T8" fmla="*/ 2337 w 2924"/>
                <a:gd name="T9" fmla="*/ 228 h 1846"/>
                <a:gd name="T10" fmla="*/ 2015 w 2924"/>
                <a:gd name="T11" fmla="*/ 150 h 1846"/>
                <a:gd name="T12" fmla="*/ 1633 w 2924"/>
                <a:gd name="T13" fmla="*/ 78 h 1846"/>
                <a:gd name="T14" fmla="*/ 1198 w 2924"/>
                <a:gd name="T15" fmla="*/ 24 h 1846"/>
                <a:gd name="T16" fmla="*/ 704 w 2924"/>
                <a:gd name="T17" fmla="*/ 0 h 1846"/>
                <a:gd name="T18" fmla="*/ 1210 w 2924"/>
                <a:gd name="T19" fmla="*/ 48 h 1846"/>
                <a:gd name="T20" fmla="*/ 1651 w 2924"/>
                <a:gd name="T21" fmla="*/ 108 h 1846"/>
                <a:gd name="T22" fmla="*/ 2039 w 2924"/>
                <a:gd name="T23" fmla="*/ 180 h 1846"/>
                <a:gd name="T24" fmla="*/ 2361 w 2924"/>
                <a:gd name="T25" fmla="*/ 264 h 1846"/>
                <a:gd name="T26" fmla="*/ 2611 w 2924"/>
                <a:gd name="T27" fmla="*/ 360 h 1846"/>
                <a:gd name="T28" fmla="*/ 2793 w 2924"/>
                <a:gd name="T29" fmla="*/ 468 h 1846"/>
                <a:gd name="T30" fmla="*/ 2891 w 2924"/>
                <a:gd name="T31" fmla="*/ 587 h 1846"/>
                <a:gd name="T32" fmla="*/ 2909 w 2924"/>
                <a:gd name="T33" fmla="*/ 713 h 1846"/>
                <a:gd name="T34" fmla="*/ 2885 w 2924"/>
                <a:gd name="T35" fmla="*/ 785 h 1846"/>
                <a:gd name="T36" fmla="*/ 2837 w 2924"/>
                <a:gd name="T37" fmla="*/ 857 h 1846"/>
                <a:gd name="T38" fmla="*/ 2665 w 2924"/>
                <a:gd name="T39" fmla="*/ 1001 h 1846"/>
                <a:gd name="T40" fmla="*/ 2403 w 2924"/>
                <a:gd name="T41" fmla="*/ 1145 h 1846"/>
                <a:gd name="T42" fmla="*/ 2063 w 2924"/>
                <a:gd name="T43" fmla="*/ 1289 h 1846"/>
                <a:gd name="T44" fmla="*/ 1651 w 2924"/>
                <a:gd name="T45" fmla="*/ 1433 h 1846"/>
                <a:gd name="T46" fmla="*/ 1162 w 2924"/>
                <a:gd name="T47" fmla="*/ 1571 h 1846"/>
                <a:gd name="T48" fmla="*/ 614 w 2924"/>
                <a:gd name="T49" fmla="*/ 1702 h 1846"/>
                <a:gd name="T50" fmla="*/ 0 w 2924"/>
                <a:gd name="T51" fmla="*/ 1828 h 1846"/>
                <a:gd name="T52" fmla="*/ 316 w 2924"/>
                <a:gd name="T53" fmla="*/ 1780 h 1846"/>
                <a:gd name="T54" fmla="*/ 912 w 2924"/>
                <a:gd name="T55" fmla="*/ 1648 h 1846"/>
                <a:gd name="T56" fmla="*/ 1437 w 2924"/>
                <a:gd name="T57" fmla="*/ 1511 h 1846"/>
                <a:gd name="T58" fmla="*/ 1901 w 2924"/>
                <a:gd name="T59" fmla="*/ 1367 h 1846"/>
                <a:gd name="T60" fmla="*/ 2289 w 2924"/>
                <a:gd name="T61" fmla="*/ 1223 h 1846"/>
                <a:gd name="T62" fmla="*/ 2599 w 2924"/>
                <a:gd name="T63" fmla="*/ 1079 h 1846"/>
                <a:gd name="T64" fmla="*/ 2819 w 2924"/>
                <a:gd name="T65" fmla="*/ 929 h 1846"/>
                <a:gd name="T66" fmla="*/ 2921 w 2924"/>
                <a:gd name="T67" fmla="*/ 815 h 1846"/>
                <a:gd name="T68" fmla="*/ 2957 w 2924"/>
                <a:gd name="T69" fmla="*/ 743 h 1846"/>
                <a:gd name="T70" fmla="*/ 2969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3 w 1488"/>
                <a:gd name="T7" fmla="*/ 186 h 204"/>
                <a:gd name="T8" fmla="*/ 1424 w 1488"/>
                <a:gd name="T9" fmla="*/ 204 h 204"/>
                <a:gd name="T10" fmla="*/ 142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8 w 323"/>
                  <a:gd name="T13" fmla="*/ 18 h 162"/>
                  <a:gd name="T14" fmla="*/ 244 w 323"/>
                  <a:gd name="T15" fmla="*/ 54 h 162"/>
                  <a:gd name="T16" fmla="*/ 292 w 323"/>
                  <a:gd name="T17" fmla="*/ 90 h 162"/>
                  <a:gd name="T18" fmla="*/ 322 w 323"/>
                  <a:gd name="T19" fmla="*/ 114 h 162"/>
                  <a:gd name="T20" fmla="*/ 328 w 323"/>
                  <a:gd name="T21" fmla="*/ 126 h 162"/>
                  <a:gd name="T22" fmla="*/ 328 w 323"/>
                  <a:gd name="T23" fmla="*/ 126 h 162"/>
                  <a:gd name="T24" fmla="*/ 226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86 w 1250"/>
                  <a:gd name="T1" fmla="*/ 641 h 923"/>
                  <a:gd name="T2" fmla="*/ 1186 w 1250"/>
                  <a:gd name="T3" fmla="*/ 473 h 923"/>
                  <a:gd name="T4" fmla="*/ 1156 w 1250"/>
                  <a:gd name="T5" fmla="*/ 384 h 923"/>
                  <a:gd name="T6" fmla="*/ 1132 w 1250"/>
                  <a:gd name="T7" fmla="*/ 288 h 923"/>
                  <a:gd name="T8" fmla="*/ 1068 w 1250"/>
                  <a:gd name="T9" fmla="*/ 174 h 923"/>
                  <a:gd name="T10" fmla="*/ 996 w 1250"/>
                  <a:gd name="T11" fmla="*/ 96 h 923"/>
                  <a:gd name="T12" fmla="*/ 978 w 1250"/>
                  <a:gd name="T13" fmla="*/ 72 h 923"/>
                  <a:gd name="T14" fmla="*/ 906 w 1250"/>
                  <a:gd name="T15" fmla="*/ 18 h 923"/>
                  <a:gd name="T16" fmla="*/ 834 w 1250"/>
                  <a:gd name="T17" fmla="*/ 6 h 923"/>
                  <a:gd name="T18" fmla="*/ 722 w 1250"/>
                  <a:gd name="T19" fmla="*/ 24 h 923"/>
                  <a:gd name="T20" fmla="*/ 674 w 1250"/>
                  <a:gd name="T21" fmla="*/ 42 h 923"/>
                  <a:gd name="T22" fmla="*/ 578 w 1250"/>
                  <a:gd name="T23" fmla="*/ 120 h 923"/>
                  <a:gd name="T24" fmla="*/ 542 w 1250"/>
                  <a:gd name="T25" fmla="*/ 228 h 923"/>
                  <a:gd name="T26" fmla="*/ 519 w 1250"/>
                  <a:gd name="T27" fmla="*/ 348 h 923"/>
                  <a:gd name="T28" fmla="*/ 436 w 1250"/>
                  <a:gd name="T29" fmla="*/ 479 h 923"/>
                  <a:gd name="T30" fmla="*/ 418 w 1250"/>
                  <a:gd name="T31" fmla="*/ 539 h 923"/>
                  <a:gd name="T32" fmla="*/ 358 w 1250"/>
                  <a:gd name="T33" fmla="*/ 599 h 923"/>
                  <a:gd name="T34" fmla="*/ 310 w 1250"/>
                  <a:gd name="T35" fmla="*/ 629 h 923"/>
                  <a:gd name="T36" fmla="*/ 298 w 1250"/>
                  <a:gd name="T37" fmla="*/ 635 h 923"/>
                  <a:gd name="T38" fmla="*/ 262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5 w 1250"/>
                  <a:gd name="T47" fmla="*/ 869 h 923"/>
                  <a:gd name="T48" fmla="*/ 650 w 1250"/>
                  <a:gd name="T49" fmla="*/ 827 h 923"/>
                  <a:gd name="T50" fmla="*/ 710 w 1250"/>
                  <a:gd name="T51" fmla="*/ 725 h 923"/>
                  <a:gd name="T52" fmla="*/ 704 w 1250"/>
                  <a:gd name="T53" fmla="*/ 611 h 923"/>
                  <a:gd name="T54" fmla="*/ 791 w 1250"/>
                  <a:gd name="T55" fmla="*/ 551 h 923"/>
                  <a:gd name="T56" fmla="*/ 894 w 1250"/>
                  <a:gd name="T57" fmla="*/ 449 h 923"/>
                  <a:gd name="T58" fmla="*/ 924 w 1250"/>
                  <a:gd name="T59" fmla="*/ 414 h 923"/>
                  <a:gd name="T60" fmla="*/ 990 w 1250"/>
                  <a:gd name="T61" fmla="*/ 318 h 923"/>
                  <a:gd name="T62" fmla="*/ 1038 w 1250"/>
                  <a:gd name="T63" fmla="*/ 336 h 923"/>
                  <a:gd name="T64" fmla="*/ 1138 w 1250"/>
                  <a:gd name="T65" fmla="*/ 617 h 923"/>
                  <a:gd name="T66" fmla="*/ 1132 w 1250"/>
                  <a:gd name="T67" fmla="*/ 689 h 923"/>
                  <a:gd name="T68" fmla="*/ 1168 w 1250"/>
                  <a:gd name="T69" fmla="*/ 749 h 923"/>
                  <a:gd name="T70" fmla="*/ 1222 w 1250"/>
                  <a:gd name="T71" fmla="*/ 713 h 923"/>
                  <a:gd name="T72" fmla="*/ 1258 w 1250"/>
                  <a:gd name="T73" fmla="*/ 749 h 923"/>
                  <a:gd name="T74" fmla="*/ 1270 w 1250"/>
                  <a:gd name="T75" fmla="*/ 743 h 923"/>
                  <a:gd name="T76" fmla="*/ 704 w 1250"/>
                  <a:gd name="T77" fmla="*/ 264 h 923"/>
                  <a:gd name="T78" fmla="*/ 799 w 1250"/>
                  <a:gd name="T79" fmla="*/ 372 h 923"/>
                  <a:gd name="T80" fmla="*/ 776 w 1250"/>
                  <a:gd name="T81" fmla="*/ 443 h 923"/>
                  <a:gd name="T82" fmla="*/ 716 w 1250"/>
                  <a:gd name="T83" fmla="*/ 515 h 923"/>
                  <a:gd name="T84" fmla="*/ 668 w 1250"/>
                  <a:gd name="T85" fmla="*/ 569 h 923"/>
                  <a:gd name="T86" fmla="*/ 626 w 1250"/>
                  <a:gd name="T87" fmla="*/ 593 h 923"/>
                  <a:gd name="T88" fmla="*/ 584 w 1250"/>
                  <a:gd name="T89" fmla="*/ 617 h 923"/>
                  <a:gd name="T90" fmla="*/ 572 w 1250"/>
                  <a:gd name="T91" fmla="*/ 707 h 923"/>
                  <a:gd name="T92" fmla="*/ 358 w 1250"/>
                  <a:gd name="T93" fmla="*/ 755 h 923"/>
                  <a:gd name="T94" fmla="*/ 394 w 1250"/>
                  <a:gd name="T95" fmla="*/ 641 h 923"/>
                  <a:gd name="T96" fmla="*/ 430 w 1250"/>
                  <a:gd name="T97" fmla="*/ 647 h 923"/>
                  <a:gd name="T98" fmla="*/ 448 w 1250"/>
                  <a:gd name="T99" fmla="*/ 617 h 923"/>
                  <a:gd name="T100" fmla="*/ 578 w 1250"/>
                  <a:gd name="T101" fmla="*/ 515 h 923"/>
                  <a:gd name="T102" fmla="*/ 626 w 1250"/>
                  <a:gd name="T103" fmla="*/ 473 h 923"/>
                  <a:gd name="T104" fmla="*/ 650 w 1250"/>
                  <a:gd name="T105" fmla="*/ 396 h 923"/>
                  <a:gd name="T106" fmla="*/ 650 w 1250"/>
                  <a:gd name="T107" fmla="*/ 378 h 923"/>
                  <a:gd name="T108" fmla="*/ 674 w 1250"/>
                  <a:gd name="T109" fmla="*/ 270 h 923"/>
                  <a:gd name="T110" fmla="*/ 692 w 1250"/>
                  <a:gd name="T111" fmla="*/ 192 h 923"/>
                  <a:gd name="T112" fmla="*/ 704 w 1250"/>
                  <a:gd name="T113" fmla="*/ 264 h 923"/>
                  <a:gd name="T114" fmla="*/ 542 w 1250"/>
                  <a:gd name="T115" fmla="*/ 455 h 923"/>
                  <a:gd name="T116" fmla="*/ 64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3 w 72"/>
                  <a:gd name="T3" fmla="*/ 24 h 54"/>
                  <a:gd name="T4" fmla="*/ 65 w 72"/>
                  <a:gd name="T5" fmla="*/ 12 h 54"/>
                  <a:gd name="T6" fmla="*/ 71 w 72"/>
                  <a:gd name="T7" fmla="*/ 6 h 54"/>
                  <a:gd name="T8" fmla="*/ 77 w 72"/>
                  <a:gd name="T9" fmla="*/ 0 h 54"/>
                  <a:gd name="T10" fmla="*/ 47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2 w 287"/>
                  <a:gd name="T1" fmla="*/ 0 h 84"/>
                  <a:gd name="T2" fmla="*/ 0 w 287"/>
                  <a:gd name="T3" fmla="*/ 84 h 84"/>
                  <a:gd name="T4" fmla="*/ 173 w 287"/>
                  <a:gd name="T5" fmla="*/ 36 h 84"/>
                  <a:gd name="T6" fmla="*/ 114 w 287"/>
                  <a:gd name="T7" fmla="*/ 60 h 84"/>
                  <a:gd name="T8" fmla="*/ 281 w 287"/>
                  <a:gd name="T9" fmla="*/ 18 h 84"/>
                  <a:gd name="T10" fmla="*/ 292 w 287"/>
                  <a:gd name="T11" fmla="*/ 0 h 84"/>
                  <a:gd name="T12" fmla="*/ 292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733F-9F9E-4AFF-BEB4-7028040684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55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7 w 3934"/>
                <a:gd name="T3" fmla="*/ 1331 h 1505"/>
                <a:gd name="T4" fmla="*/ 1233 w 3934"/>
                <a:gd name="T5" fmla="*/ 1157 h 1505"/>
                <a:gd name="T6" fmla="*/ 1753 w 3934"/>
                <a:gd name="T7" fmla="*/ 977 h 1505"/>
                <a:gd name="T8" fmla="*/ 2253 w 3934"/>
                <a:gd name="T9" fmla="*/ 792 h 1505"/>
                <a:gd name="T10" fmla="*/ 2496 w 3934"/>
                <a:gd name="T11" fmla="*/ 696 h 1505"/>
                <a:gd name="T12" fmla="*/ 2730 w 3934"/>
                <a:gd name="T13" fmla="*/ 606 h 1505"/>
                <a:gd name="T14" fmla="*/ 2963 w 3934"/>
                <a:gd name="T15" fmla="*/ 510 h 1505"/>
                <a:gd name="T16" fmla="*/ 3189 w 3934"/>
                <a:gd name="T17" fmla="*/ 420 h 1505"/>
                <a:gd name="T18" fmla="*/ 3398 w 3934"/>
                <a:gd name="T19" fmla="*/ 324 h 1505"/>
                <a:gd name="T20" fmla="*/ 3606 w 3934"/>
                <a:gd name="T21" fmla="*/ 234 h 1505"/>
                <a:gd name="T22" fmla="*/ 3807 w 3934"/>
                <a:gd name="T23" fmla="*/ 138 h 1505"/>
                <a:gd name="T24" fmla="*/ 3994 w 3934"/>
                <a:gd name="T25" fmla="*/ 48 h 1505"/>
                <a:gd name="T26" fmla="*/ 3994 w 3934"/>
                <a:gd name="T27" fmla="*/ 0 h 1505"/>
                <a:gd name="T28" fmla="*/ 3800 w 3934"/>
                <a:gd name="T29" fmla="*/ 96 h 1505"/>
                <a:gd name="T30" fmla="*/ 3594 w 3934"/>
                <a:gd name="T31" fmla="*/ 192 h 1505"/>
                <a:gd name="T32" fmla="*/ 3380 w 3934"/>
                <a:gd name="T33" fmla="*/ 288 h 1505"/>
                <a:gd name="T34" fmla="*/ 3165 w 3934"/>
                <a:gd name="T35" fmla="*/ 384 h 1505"/>
                <a:gd name="T36" fmla="*/ 2933 w 3934"/>
                <a:gd name="T37" fmla="*/ 480 h 1505"/>
                <a:gd name="T38" fmla="*/ 2694 w 3934"/>
                <a:gd name="T39" fmla="*/ 576 h 1505"/>
                <a:gd name="T40" fmla="*/ 2444 w 3934"/>
                <a:gd name="T41" fmla="*/ 672 h 1505"/>
                <a:gd name="T42" fmla="*/ 2199 w 3934"/>
                <a:gd name="T43" fmla="*/ 768 h 1505"/>
                <a:gd name="T44" fmla="*/ 1937 w 3934"/>
                <a:gd name="T45" fmla="*/ 864 h 1505"/>
                <a:gd name="T46" fmla="*/ 1675 w 3934"/>
                <a:gd name="T47" fmla="*/ 960 h 1505"/>
                <a:gd name="T48" fmla="*/ 1127 w 3934"/>
                <a:gd name="T49" fmla="*/ 1145 h 1505"/>
                <a:gd name="T50" fmla="*/ 57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0 w 1728"/>
                <a:gd name="T3" fmla="*/ 527 h 689"/>
                <a:gd name="T4" fmla="*/ 978 w 1728"/>
                <a:gd name="T5" fmla="*/ 365 h 689"/>
                <a:gd name="T6" fmla="*/ 1175 w 1728"/>
                <a:gd name="T7" fmla="*/ 287 h 689"/>
                <a:gd name="T8" fmla="*/ 1377 w 1728"/>
                <a:gd name="T9" fmla="*/ 203 h 689"/>
                <a:gd name="T10" fmla="*/ 1572 w 1728"/>
                <a:gd name="T11" fmla="*/ 126 h 689"/>
                <a:gd name="T12" fmla="*/ 1753 w 1728"/>
                <a:gd name="T13" fmla="*/ 48 h 689"/>
                <a:gd name="T14" fmla="*/ 1753 w 1728"/>
                <a:gd name="T15" fmla="*/ 0 h 689"/>
                <a:gd name="T16" fmla="*/ 1551 w 1728"/>
                <a:gd name="T17" fmla="*/ 84 h 689"/>
                <a:gd name="T18" fmla="*/ 1347 w 1728"/>
                <a:gd name="T19" fmla="*/ 167 h 689"/>
                <a:gd name="T20" fmla="*/ 1133 w 1728"/>
                <a:gd name="T21" fmla="*/ 257 h 689"/>
                <a:gd name="T22" fmla="*/ 918 w 1728"/>
                <a:gd name="T23" fmla="*/ 341 h 689"/>
                <a:gd name="T24" fmla="*/ 459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46 w 5561"/>
                <a:gd name="T1" fmla="*/ 929 h 3447"/>
                <a:gd name="T2" fmla="*/ 5622 w 5561"/>
                <a:gd name="T3" fmla="*/ 773 h 3447"/>
                <a:gd name="T4" fmla="*/ 5538 w 5561"/>
                <a:gd name="T5" fmla="*/ 629 h 3447"/>
                <a:gd name="T6" fmla="*/ 5407 w 5561"/>
                <a:gd name="T7" fmla="*/ 492 h 3447"/>
                <a:gd name="T8" fmla="*/ 5228 w 5561"/>
                <a:gd name="T9" fmla="*/ 366 h 3447"/>
                <a:gd name="T10" fmla="*/ 4996 w 5561"/>
                <a:gd name="T11" fmla="*/ 252 h 3447"/>
                <a:gd name="T12" fmla="*/ 4722 w 5561"/>
                <a:gd name="T13" fmla="*/ 144 h 3447"/>
                <a:gd name="T14" fmla="*/ 4406 w 5561"/>
                <a:gd name="T15" fmla="*/ 48 h 3447"/>
                <a:gd name="T16" fmla="*/ 4060 w 5561"/>
                <a:gd name="T17" fmla="*/ 0 h 3447"/>
                <a:gd name="T18" fmla="*/ 4424 w 5561"/>
                <a:gd name="T19" fmla="*/ 90 h 3447"/>
                <a:gd name="T20" fmla="*/ 4740 w 5561"/>
                <a:gd name="T21" fmla="*/ 192 h 3447"/>
                <a:gd name="T22" fmla="*/ 5008 w 5561"/>
                <a:gd name="T23" fmla="*/ 306 h 3447"/>
                <a:gd name="T24" fmla="*/ 5228 w 5561"/>
                <a:gd name="T25" fmla="*/ 426 h 3447"/>
                <a:gd name="T26" fmla="*/ 5395 w 5561"/>
                <a:gd name="T27" fmla="*/ 557 h 3447"/>
                <a:gd name="T28" fmla="*/ 5514 w 5561"/>
                <a:gd name="T29" fmla="*/ 701 h 3447"/>
                <a:gd name="T30" fmla="*/ 5574 w 5561"/>
                <a:gd name="T31" fmla="*/ 851 h 3447"/>
                <a:gd name="T32" fmla="*/ 5574 w 5561"/>
                <a:gd name="T33" fmla="*/ 1013 h 3447"/>
                <a:gd name="T34" fmla="*/ 5526 w 5561"/>
                <a:gd name="T35" fmla="*/ 1163 h 3447"/>
                <a:gd name="T36" fmla="*/ 5426 w 5561"/>
                <a:gd name="T37" fmla="*/ 1319 h 3447"/>
                <a:gd name="T38" fmla="*/ 5282 w 5561"/>
                <a:gd name="T39" fmla="*/ 1475 h 3447"/>
                <a:gd name="T40" fmla="*/ 5093 w 5561"/>
                <a:gd name="T41" fmla="*/ 1630 h 3447"/>
                <a:gd name="T42" fmla="*/ 4864 w 5561"/>
                <a:gd name="T43" fmla="*/ 1786 h 3447"/>
                <a:gd name="T44" fmla="*/ 4596 w 5561"/>
                <a:gd name="T45" fmla="*/ 1948 h 3447"/>
                <a:gd name="T46" fmla="*/ 4280 w 5561"/>
                <a:gd name="T47" fmla="*/ 2104 h 3447"/>
                <a:gd name="T48" fmla="*/ 3935 w 5561"/>
                <a:gd name="T49" fmla="*/ 2260 h 3447"/>
                <a:gd name="T50" fmla="*/ 3553 w 5561"/>
                <a:gd name="T51" fmla="*/ 2416 h 3447"/>
                <a:gd name="T52" fmla="*/ 3132 w 5561"/>
                <a:gd name="T53" fmla="*/ 2566 h 3447"/>
                <a:gd name="T54" fmla="*/ 2683 w 5561"/>
                <a:gd name="T55" fmla="*/ 2715 h 3447"/>
                <a:gd name="T56" fmla="*/ 2199 w 5561"/>
                <a:gd name="T57" fmla="*/ 2865 h 3447"/>
                <a:gd name="T58" fmla="*/ 1687 w 5561"/>
                <a:gd name="T59" fmla="*/ 3009 h 3447"/>
                <a:gd name="T60" fmla="*/ 1153 w 5561"/>
                <a:gd name="T61" fmla="*/ 3147 h 3447"/>
                <a:gd name="T62" fmla="*/ 590 w 5561"/>
                <a:gd name="T63" fmla="*/ 3279 h 3447"/>
                <a:gd name="T64" fmla="*/ 0 w 5561"/>
                <a:gd name="T65" fmla="*/ 3447 h 3447"/>
                <a:gd name="T66" fmla="*/ 882 w 5561"/>
                <a:gd name="T67" fmla="*/ 3249 h 3447"/>
                <a:gd name="T68" fmla="*/ 1437 w 5561"/>
                <a:gd name="T69" fmla="*/ 3105 h 3447"/>
                <a:gd name="T70" fmla="*/ 1967 w 5561"/>
                <a:gd name="T71" fmla="*/ 2961 h 3447"/>
                <a:gd name="T72" fmla="*/ 2471 w 5561"/>
                <a:gd name="T73" fmla="*/ 2817 h 3447"/>
                <a:gd name="T74" fmla="*/ 2945 w 5561"/>
                <a:gd name="T75" fmla="*/ 2668 h 3447"/>
                <a:gd name="T76" fmla="*/ 3380 w 5561"/>
                <a:gd name="T77" fmla="*/ 2512 h 3447"/>
                <a:gd name="T78" fmla="*/ 3788 w 5561"/>
                <a:gd name="T79" fmla="*/ 2356 h 3447"/>
                <a:gd name="T80" fmla="*/ 4161 w 5561"/>
                <a:gd name="T81" fmla="*/ 2200 h 3447"/>
                <a:gd name="T82" fmla="*/ 4495 w 5561"/>
                <a:gd name="T83" fmla="*/ 2038 h 3447"/>
                <a:gd name="T84" fmla="*/ 4791 w 5561"/>
                <a:gd name="T85" fmla="*/ 1876 h 3447"/>
                <a:gd name="T86" fmla="*/ 5044 w 5561"/>
                <a:gd name="T87" fmla="*/ 1720 h 3447"/>
                <a:gd name="T88" fmla="*/ 5258 w 5561"/>
                <a:gd name="T89" fmla="*/ 1559 h 3447"/>
                <a:gd name="T90" fmla="*/ 5420 w 5561"/>
                <a:gd name="T91" fmla="*/ 1397 h 3447"/>
                <a:gd name="T92" fmla="*/ 5544 w 5561"/>
                <a:gd name="T93" fmla="*/ 1241 h 3447"/>
                <a:gd name="T94" fmla="*/ 5622 w 5561"/>
                <a:gd name="T95" fmla="*/ 1085 h 3447"/>
                <a:gd name="T96" fmla="*/ 5640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30 w 5740"/>
                <a:gd name="T1" fmla="*/ 0 h 2098"/>
                <a:gd name="T2" fmla="*/ 5728 w 5740"/>
                <a:gd name="T3" fmla="*/ 72 h 2098"/>
                <a:gd name="T4" fmla="*/ 5624 w 5740"/>
                <a:gd name="T5" fmla="*/ 138 h 2098"/>
                <a:gd name="T6" fmla="*/ 5508 w 5740"/>
                <a:gd name="T7" fmla="*/ 210 h 2098"/>
                <a:gd name="T8" fmla="*/ 5389 w 5740"/>
                <a:gd name="T9" fmla="*/ 276 h 2098"/>
                <a:gd name="T10" fmla="*/ 5132 w 5740"/>
                <a:gd name="T11" fmla="*/ 414 h 2098"/>
                <a:gd name="T12" fmla="*/ 4852 w 5740"/>
                <a:gd name="T13" fmla="*/ 552 h 2098"/>
                <a:gd name="T14" fmla="*/ 4548 w 5740"/>
                <a:gd name="T15" fmla="*/ 690 h 2098"/>
                <a:gd name="T16" fmla="*/ 4227 w 5740"/>
                <a:gd name="T17" fmla="*/ 827 h 2098"/>
                <a:gd name="T18" fmla="*/ 3887 w 5740"/>
                <a:gd name="T19" fmla="*/ 959 h 2098"/>
                <a:gd name="T20" fmla="*/ 3523 w 5740"/>
                <a:gd name="T21" fmla="*/ 1091 h 2098"/>
                <a:gd name="T22" fmla="*/ 3141 w 5740"/>
                <a:gd name="T23" fmla="*/ 1223 h 2098"/>
                <a:gd name="T24" fmla="*/ 2740 w 5740"/>
                <a:gd name="T25" fmla="*/ 1355 h 2098"/>
                <a:gd name="T26" fmla="*/ 2319 w 5740"/>
                <a:gd name="T27" fmla="*/ 1481 h 2098"/>
                <a:gd name="T28" fmla="*/ 1890 w 5740"/>
                <a:gd name="T29" fmla="*/ 1601 h 2098"/>
                <a:gd name="T30" fmla="*/ 1437 w 5740"/>
                <a:gd name="T31" fmla="*/ 1721 h 2098"/>
                <a:gd name="T32" fmla="*/ 972 w 5740"/>
                <a:gd name="T33" fmla="*/ 1834 h 2098"/>
                <a:gd name="T34" fmla="*/ 49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7 w 5740"/>
                <a:gd name="T41" fmla="*/ 1990 h 2098"/>
                <a:gd name="T42" fmla="*/ 966 w 5740"/>
                <a:gd name="T43" fmla="*/ 1882 h 2098"/>
                <a:gd name="T44" fmla="*/ 1425 w 5740"/>
                <a:gd name="T45" fmla="*/ 1763 h 2098"/>
                <a:gd name="T46" fmla="*/ 1872 w 5740"/>
                <a:gd name="T47" fmla="*/ 1649 h 2098"/>
                <a:gd name="T48" fmla="*/ 2301 w 5740"/>
                <a:gd name="T49" fmla="*/ 1523 h 2098"/>
                <a:gd name="T50" fmla="*/ 2720 w 5740"/>
                <a:gd name="T51" fmla="*/ 1397 h 2098"/>
                <a:gd name="T52" fmla="*/ 3117 w 5740"/>
                <a:gd name="T53" fmla="*/ 1271 h 2098"/>
                <a:gd name="T54" fmla="*/ 3499 w 5740"/>
                <a:gd name="T55" fmla="*/ 1139 h 2098"/>
                <a:gd name="T56" fmla="*/ 3863 w 5740"/>
                <a:gd name="T57" fmla="*/ 1007 h 2098"/>
                <a:gd name="T58" fmla="*/ 4203 w 5740"/>
                <a:gd name="T59" fmla="*/ 875 h 2098"/>
                <a:gd name="T60" fmla="*/ 4530 w 5740"/>
                <a:gd name="T61" fmla="*/ 737 h 2098"/>
                <a:gd name="T62" fmla="*/ 4834 w 5740"/>
                <a:gd name="T63" fmla="*/ 600 h 2098"/>
                <a:gd name="T64" fmla="*/ 5120 w 5740"/>
                <a:gd name="T65" fmla="*/ 462 h 2098"/>
                <a:gd name="T66" fmla="*/ 5377 w 5740"/>
                <a:gd name="T67" fmla="*/ 324 h 2098"/>
                <a:gd name="T68" fmla="*/ 5618 w 5740"/>
                <a:gd name="T69" fmla="*/ 186 h 2098"/>
                <a:gd name="T70" fmla="*/ 5830 w 5740"/>
                <a:gd name="T71" fmla="*/ 48 h 2098"/>
                <a:gd name="T72" fmla="*/ 5830 w 5740"/>
                <a:gd name="T73" fmla="*/ 0 h 2098"/>
                <a:gd name="T74" fmla="*/ 583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85 w 1955"/>
                <a:gd name="T1" fmla="*/ 485 h 1265"/>
                <a:gd name="T2" fmla="*/ 1931 w 1955"/>
                <a:gd name="T3" fmla="*/ 390 h 1265"/>
                <a:gd name="T4" fmla="*/ 1795 w 1955"/>
                <a:gd name="T5" fmla="*/ 306 h 1265"/>
                <a:gd name="T6" fmla="*/ 1604 w 1955"/>
                <a:gd name="T7" fmla="*/ 228 h 1265"/>
                <a:gd name="T8" fmla="*/ 1347 w 1955"/>
                <a:gd name="T9" fmla="*/ 162 h 1265"/>
                <a:gd name="T10" fmla="*/ 1025 w 1955"/>
                <a:gd name="T11" fmla="*/ 102 h 1265"/>
                <a:gd name="T12" fmla="*/ 656 w 1955"/>
                <a:gd name="T13" fmla="*/ 54 h 1265"/>
                <a:gd name="T14" fmla="*/ 232 w 1955"/>
                <a:gd name="T15" fmla="*/ 18 h 1265"/>
                <a:gd name="T16" fmla="*/ 0 w 1955"/>
                <a:gd name="T17" fmla="*/ 12 h 1265"/>
                <a:gd name="T18" fmla="*/ 436 w 1955"/>
                <a:gd name="T19" fmla="*/ 48 h 1265"/>
                <a:gd name="T20" fmla="*/ 827 w 1955"/>
                <a:gd name="T21" fmla="*/ 90 h 1265"/>
                <a:gd name="T22" fmla="*/ 1168 w 1955"/>
                <a:gd name="T23" fmla="*/ 144 h 1265"/>
                <a:gd name="T24" fmla="*/ 1443 w 1955"/>
                <a:gd name="T25" fmla="*/ 204 h 1265"/>
                <a:gd name="T26" fmla="*/ 1663 w 1955"/>
                <a:gd name="T27" fmla="*/ 276 h 1265"/>
                <a:gd name="T28" fmla="*/ 1824 w 1955"/>
                <a:gd name="T29" fmla="*/ 360 h 1265"/>
                <a:gd name="T30" fmla="*/ 1913 w 1955"/>
                <a:gd name="T31" fmla="*/ 443 h 1265"/>
                <a:gd name="T32" fmla="*/ 1931 w 1955"/>
                <a:gd name="T33" fmla="*/ 539 h 1265"/>
                <a:gd name="T34" fmla="*/ 1884 w 1955"/>
                <a:gd name="T35" fmla="*/ 629 h 1265"/>
                <a:gd name="T36" fmla="*/ 1771 w 1955"/>
                <a:gd name="T37" fmla="*/ 719 h 1265"/>
                <a:gd name="T38" fmla="*/ 1604 w 1955"/>
                <a:gd name="T39" fmla="*/ 809 h 1265"/>
                <a:gd name="T40" fmla="*/ 1377 w 1955"/>
                <a:gd name="T41" fmla="*/ 899 h 1265"/>
                <a:gd name="T42" fmla="*/ 1103 w 1955"/>
                <a:gd name="T43" fmla="*/ 989 h 1265"/>
                <a:gd name="T44" fmla="*/ 775 w 1955"/>
                <a:gd name="T45" fmla="*/ 1073 h 1265"/>
                <a:gd name="T46" fmla="*/ 412 w 1955"/>
                <a:gd name="T47" fmla="*/ 1157 h 1265"/>
                <a:gd name="T48" fmla="*/ 0 w 1955"/>
                <a:gd name="T49" fmla="*/ 1241 h 1265"/>
                <a:gd name="T50" fmla="*/ 220 w 1955"/>
                <a:gd name="T51" fmla="*/ 1223 h 1265"/>
                <a:gd name="T52" fmla="*/ 620 w 1955"/>
                <a:gd name="T53" fmla="*/ 1139 h 1265"/>
                <a:gd name="T54" fmla="*/ 972 w 1955"/>
                <a:gd name="T55" fmla="*/ 1049 h 1265"/>
                <a:gd name="T56" fmla="*/ 1282 w 1955"/>
                <a:gd name="T57" fmla="*/ 959 h 1265"/>
                <a:gd name="T58" fmla="*/ 1538 w 1955"/>
                <a:gd name="T59" fmla="*/ 863 h 1265"/>
                <a:gd name="T60" fmla="*/ 1741 w 1955"/>
                <a:gd name="T61" fmla="*/ 767 h 1265"/>
                <a:gd name="T62" fmla="*/ 1890 w 1955"/>
                <a:gd name="T63" fmla="*/ 677 h 1265"/>
                <a:gd name="T64" fmla="*/ 1967 w 1955"/>
                <a:gd name="T65" fmla="*/ 581 h 1265"/>
                <a:gd name="T66" fmla="*/ 198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69 w 4694"/>
                <a:gd name="T1" fmla="*/ 797 h 2901"/>
                <a:gd name="T2" fmla="*/ 4739 w 4694"/>
                <a:gd name="T3" fmla="*/ 665 h 2901"/>
                <a:gd name="T4" fmla="*/ 4661 w 4694"/>
                <a:gd name="T5" fmla="*/ 540 h 2901"/>
                <a:gd name="T6" fmla="*/ 4536 w 4694"/>
                <a:gd name="T7" fmla="*/ 426 h 2901"/>
                <a:gd name="T8" fmla="*/ 4369 w 4694"/>
                <a:gd name="T9" fmla="*/ 312 h 2901"/>
                <a:gd name="T10" fmla="*/ 4149 w 4694"/>
                <a:gd name="T11" fmla="*/ 216 h 2901"/>
                <a:gd name="T12" fmla="*/ 3893 w 4694"/>
                <a:gd name="T13" fmla="*/ 120 h 2901"/>
                <a:gd name="T14" fmla="*/ 3595 w 4694"/>
                <a:gd name="T15" fmla="*/ 36 h 2901"/>
                <a:gd name="T16" fmla="*/ 3255 w 4694"/>
                <a:gd name="T17" fmla="*/ 0 h 2901"/>
                <a:gd name="T18" fmla="*/ 3595 w 4694"/>
                <a:gd name="T19" fmla="*/ 78 h 2901"/>
                <a:gd name="T20" fmla="*/ 3893 w 4694"/>
                <a:gd name="T21" fmla="*/ 162 h 2901"/>
                <a:gd name="T22" fmla="*/ 4149 w 4694"/>
                <a:gd name="T23" fmla="*/ 258 h 2901"/>
                <a:gd name="T24" fmla="*/ 4357 w 4694"/>
                <a:gd name="T25" fmla="*/ 366 h 2901"/>
                <a:gd name="T26" fmla="*/ 4513 w 4694"/>
                <a:gd name="T27" fmla="*/ 480 h 2901"/>
                <a:gd name="T28" fmla="*/ 4625 w 4694"/>
                <a:gd name="T29" fmla="*/ 605 h 2901"/>
                <a:gd name="T30" fmla="*/ 4685 w 4694"/>
                <a:gd name="T31" fmla="*/ 737 h 2901"/>
                <a:gd name="T32" fmla="*/ 4685 w 4694"/>
                <a:gd name="T33" fmla="*/ 875 h 2901"/>
                <a:gd name="T34" fmla="*/ 4643 w 4694"/>
                <a:gd name="T35" fmla="*/ 1001 h 2901"/>
                <a:gd name="T36" fmla="*/ 4561 w 4694"/>
                <a:gd name="T37" fmla="*/ 1127 h 2901"/>
                <a:gd name="T38" fmla="*/ 4441 w 4694"/>
                <a:gd name="T39" fmla="*/ 1259 h 2901"/>
                <a:gd name="T40" fmla="*/ 4284 w 4694"/>
                <a:gd name="T41" fmla="*/ 1385 h 2901"/>
                <a:gd name="T42" fmla="*/ 4089 w 4694"/>
                <a:gd name="T43" fmla="*/ 1517 h 2901"/>
                <a:gd name="T44" fmla="*/ 3863 w 4694"/>
                <a:gd name="T45" fmla="*/ 1648 h 2901"/>
                <a:gd name="T46" fmla="*/ 3601 w 4694"/>
                <a:gd name="T47" fmla="*/ 1774 h 2901"/>
                <a:gd name="T48" fmla="*/ 3311 w 4694"/>
                <a:gd name="T49" fmla="*/ 1906 h 2901"/>
                <a:gd name="T50" fmla="*/ 2988 w 4694"/>
                <a:gd name="T51" fmla="*/ 2032 h 2901"/>
                <a:gd name="T52" fmla="*/ 2635 w 4694"/>
                <a:gd name="T53" fmla="*/ 2164 h 2901"/>
                <a:gd name="T54" fmla="*/ 2259 w 4694"/>
                <a:gd name="T55" fmla="*/ 2284 h 2901"/>
                <a:gd name="T56" fmla="*/ 1854 w 4694"/>
                <a:gd name="T57" fmla="*/ 2410 h 2901"/>
                <a:gd name="T58" fmla="*/ 1421 w 4694"/>
                <a:gd name="T59" fmla="*/ 2530 h 2901"/>
                <a:gd name="T60" fmla="*/ 494 w 4694"/>
                <a:gd name="T61" fmla="*/ 2757 h 2901"/>
                <a:gd name="T62" fmla="*/ 0 w 4694"/>
                <a:gd name="T63" fmla="*/ 2901 h 2901"/>
                <a:gd name="T64" fmla="*/ 984 w 4694"/>
                <a:gd name="T65" fmla="*/ 2674 h 2901"/>
                <a:gd name="T66" fmla="*/ 1663 w 4694"/>
                <a:gd name="T67" fmla="*/ 2494 h 2901"/>
                <a:gd name="T68" fmla="*/ 2092 w 4694"/>
                <a:gd name="T69" fmla="*/ 2374 h 2901"/>
                <a:gd name="T70" fmla="*/ 2491 w 4694"/>
                <a:gd name="T71" fmla="*/ 2248 h 2901"/>
                <a:gd name="T72" fmla="*/ 2861 w 4694"/>
                <a:gd name="T73" fmla="*/ 2116 h 2901"/>
                <a:gd name="T74" fmla="*/ 3201 w 4694"/>
                <a:gd name="T75" fmla="*/ 1984 h 2901"/>
                <a:gd name="T76" fmla="*/ 3517 w 4694"/>
                <a:gd name="T77" fmla="*/ 1858 h 2901"/>
                <a:gd name="T78" fmla="*/ 3797 w 4694"/>
                <a:gd name="T79" fmla="*/ 1720 h 2901"/>
                <a:gd name="T80" fmla="*/ 4047 w 4694"/>
                <a:gd name="T81" fmla="*/ 1589 h 2901"/>
                <a:gd name="T82" fmla="*/ 4258 w 4694"/>
                <a:gd name="T83" fmla="*/ 1457 h 2901"/>
                <a:gd name="T84" fmla="*/ 4441 w 4694"/>
                <a:gd name="T85" fmla="*/ 1325 h 2901"/>
                <a:gd name="T86" fmla="*/ 4580 w 4694"/>
                <a:gd name="T87" fmla="*/ 1193 h 2901"/>
                <a:gd name="T88" fmla="*/ 4685 w 4694"/>
                <a:gd name="T89" fmla="*/ 1061 h 2901"/>
                <a:gd name="T90" fmla="*/ 4745 w 4694"/>
                <a:gd name="T91" fmla="*/ 935 h 2901"/>
                <a:gd name="T92" fmla="*/ 476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21 w 3761"/>
                <a:gd name="T1" fmla="*/ 719 h 2356"/>
                <a:gd name="T2" fmla="*/ 3791 w 3761"/>
                <a:gd name="T3" fmla="*/ 599 h 2356"/>
                <a:gd name="T4" fmla="*/ 3713 w 3761"/>
                <a:gd name="T5" fmla="*/ 486 h 2356"/>
                <a:gd name="T6" fmla="*/ 3577 w 3761"/>
                <a:gd name="T7" fmla="*/ 378 h 2356"/>
                <a:gd name="T8" fmla="*/ 3403 w 3761"/>
                <a:gd name="T9" fmla="*/ 282 h 2356"/>
                <a:gd name="T10" fmla="*/ 3177 w 3761"/>
                <a:gd name="T11" fmla="*/ 192 h 2356"/>
                <a:gd name="T12" fmla="*/ 2909 w 3761"/>
                <a:gd name="T13" fmla="*/ 108 h 2356"/>
                <a:gd name="T14" fmla="*/ 2599 w 3761"/>
                <a:gd name="T15" fmla="*/ 36 h 2356"/>
                <a:gd name="T16" fmla="*/ 2265 w 3761"/>
                <a:gd name="T17" fmla="*/ 0 h 2356"/>
                <a:gd name="T18" fmla="*/ 2617 w 3761"/>
                <a:gd name="T19" fmla="*/ 72 h 2356"/>
                <a:gd name="T20" fmla="*/ 2921 w 3761"/>
                <a:gd name="T21" fmla="*/ 150 h 2356"/>
                <a:gd name="T22" fmla="*/ 3189 w 3761"/>
                <a:gd name="T23" fmla="*/ 234 h 2356"/>
                <a:gd name="T24" fmla="*/ 3403 w 3761"/>
                <a:gd name="T25" fmla="*/ 330 h 2356"/>
                <a:gd name="T26" fmla="*/ 3571 w 3761"/>
                <a:gd name="T27" fmla="*/ 432 h 2356"/>
                <a:gd name="T28" fmla="*/ 3683 w 3761"/>
                <a:gd name="T29" fmla="*/ 545 h 2356"/>
                <a:gd name="T30" fmla="*/ 3743 w 3761"/>
                <a:gd name="T31" fmla="*/ 665 h 2356"/>
                <a:gd name="T32" fmla="*/ 3749 w 3761"/>
                <a:gd name="T33" fmla="*/ 791 h 2356"/>
                <a:gd name="T34" fmla="*/ 3713 w 3761"/>
                <a:gd name="T35" fmla="*/ 887 h 2356"/>
                <a:gd name="T36" fmla="*/ 3651 w 3761"/>
                <a:gd name="T37" fmla="*/ 989 h 2356"/>
                <a:gd name="T38" fmla="*/ 3553 w 3761"/>
                <a:gd name="T39" fmla="*/ 1091 h 2356"/>
                <a:gd name="T40" fmla="*/ 3427 w 3761"/>
                <a:gd name="T41" fmla="*/ 1187 h 2356"/>
                <a:gd name="T42" fmla="*/ 3273 w 3761"/>
                <a:gd name="T43" fmla="*/ 1289 h 2356"/>
                <a:gd name="T44" fmla="*/ 3093 w 3761"/>
                <a:gd name="T45" fmla="*/ 1391 h 2356"/>
                <a:gd name="T46" fmla="*/ 2879 w 3761"/>
                <a:gd name="T47" fmla="*/ 1493 h 2356"/>
                <a:gd name="T48" fmla="*/ 2647 w 3761"/>
                <a:gd name="T49" fmla="*/ 1589 h 2356"/>
                <a:gd name="T50" fmla="*/ 2110 w 3761"/>
                <a:gd name="T51" fmla="*/ 1786 h 2356"/>
                <a:gd name="T52" fmla="*/ 1484 w 3761"/>
                <a:gd name="T53" fmla="*/ 1972 h 2356"/>
                <a:gd name="T54" fmla="*/ 775 w 3761"/>
                <a:gd name="T55" fmla="*/ 2158 h 2356"/>
                <a:gd name="T56" fmla="*/ 0 w 3761"/>
                <a:gd name="T57" fmla="*/ 2326 h 2356"/>
                <a:gd name="T58" fmla="*/ 406 w 3761"/>
                <a:gd name="T59" fmla="*/ 2272 h 2356"/>
                <a:gd name="T60" fmla="*/ 1162 w 3761"/>
                <a:gd name="T61" fmla="*/ 2092 h 2356"/>
                <a:gd name="T62" fmla="*/ 1842 w 3761"/>
                <a:gd name="T63" fmla="*/ 1900 h 2356"/>
                <a:gd name="T64" fmla="*/ 2432 w 3761"/>
                <a:gd name="T65" fmla="*/ 1702 h 2356"/>
                <a:gd name="T66" fmla="*/ 2692 w 3761"/>
                <a:gd name="T67" fmla="*/ 1607 h 2356"/>
                <a:gd name="T68" fmla="*/ 2927 w 3761"/>
                <a:gd name="T69" fmla="*/ 1505 h 2356"/>
                <a:gd name="T70" fmla="*/ 3141 w 3761"/>
                <a:gd name="T71" fmla="*/ 1403 h 2356"/>
                <a:gd name="T72" fmla="*/ 3330 w 3761"/>
                <a:gd name="T73" fmla="*/ 1301 h 2356"/>
                <a:gd name="T74" fmla="*/ 3487 w 3761"/>
                <a:gd name="T75" fmla="*/ 1193 h 2356"/>
                <a:gd name="T76" fmla="*/ 3613 w 3761"/>
                <a:gd name="T77" fmla="*/ 1091 h 2356"/>
                <a:gd name="T78" fmla="*/ 3713 w 3761"/>
                <a:gd name="T79" fmla="*/ 989 h 2356"/>
                <a:gd name="T80" fmla="*/ 3779 w 3761"/>
                <a:gd name="T81" fmla="*/ 887 h 2356"/>
                <a:gd name="T82" fmla="*/ 381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69 w 2924"/>
                <a:gd name="T1" fmla="*/ 647 h 1846"/>
                <a:gd name="T2" fmla="*/ 2921 w 2924"/>
                <a:gd name="T3" fmla="*/ 528 h 1846"/>
                <a:gd name="T4" fmla="*/ 2793 w 2924"/>
                <a:gd name="T5" fmla="*/ 414 h 1846"/>
                <a:gd name="T6" fmla="*/ 2599 w 2924"/>
                <a:gd name="T7" fmla="*/ 318 h 1846"/>
                <a:gd name="T8" fmla="*/ 2337 w 2924"/>
                <a:gd name="T9" fmla="*/ 228 h 1846"/>
                <a:gd name="T10" fmla="*/ 2015 w 2924"/>
                <a:gd name="T11" fmla="*/ 150 h 1846"/>
                <a:gd name="T12" fmla="*/ 1633 w 2924"/>
                <a:gd name="T13" fmla="*/ 78 h 1846"/>
                <a:gd name="T14" fmla="*/ 1198 w 2924"/>
                <a:gd name="T15" fmla="*/ 24 h 1846"/>
                <a:gd name="T16" fmla="*/ 704 w 2924"/>
                <a:gd name="T17" fmla="*/ 0 h 1846"/>
                <a:gd name="T18" fmla="*/ 1210 w 2924"/>
                <a:gd name="T19" fmla="*/ 48 h 1846"/>
                <a:gd name="T20" fmla="*/ 1651 w 2924"/>
                <a:gd name="T21" fmla="*/ 108 h 1846"/>
                <a:gd name="T22" fmla="*/ 2039 w 2924"/>
                <a:gd name="T23" fmla="*/ 180 h 1846"/>
                <a:gd name="T24" fmla="*/ 2361 w 2924"/>
                <a:gd name="T25" fmla="*/ 264 h 1846"/>
                <a:gd name="T26" fmla="*/ 2611 w 2924"/>
                <a:gd name="T27" fmla="*/ 360 h 1846"/>
                <a:gd name="T28" fmla="*/ 2793 w 2924"/>
                <a:gd name="T29" fmla="*/ 468 h 1846"/>
                <a:gd name="T30" fmla="*/ 2891 w 2924"/>
                <a:gd name="T31" fmla="*/ 587 h 1846"/>
                <a:gd name="T32" fmla="*/ 2909 w 2924"/>
                <a:gd name="T33" fmla="*/ 713 h 1846"/>
                <a:gd name="T34" fmla="*/ 2885 w 2924"/>
                <a:gd name="T35" fmla="*/ 785 h 1846"/>
                <a:gd name="T36" fmla="*/ 2837 w 2924"/>
                <a:gd name="T37" fmla="*/ 857 h 1846"/>
                <a:gd name="T38" fmla="*/ 2665 w 2924"/>
                <a:gd name="T39" fmla="*/ 1001 h 1846"/>
                <a:gd name="T40" fmla="*/ 2403 w 2924"/>
                <a:gd name="T41" fmla="*/ 1145 h 1846"/>
                <a:gd name="T42" fmla="*/ 2063 w 2924"/>
                <a:gd name="T43" fmla="*/ 1289 h 1846"/>
                <a:gd name="T44" fmla="*/ 1651 w 2924"/>
                <a:gd name="T45" fmla="*/ 1433 h 1846"/>
                <a:gd name="T46" fmla="*/ 1162 w 2924"/>
                <a:gd name="T47" fmla="*/ 1571 h 1846"/>
                <a:gd name="T48" fmla="*/ 614 w 2924"/>
                <a:gd name="T49" fmla="*/ 1702 h 1846"/>
                <a:gd name="T50" fmla="*/ 0 w 2924"/>
                <a:gd name="T51" fmla="*/ 1828 h 1846"/>
                <a:gd name="T52" fmla="*/ 316 w 2924"/>
                <a:gd name="T53" fmla="*/ 1780 h 1846"/>
                <a:gd name="T54" fmla="*/ 912 w 2924"/>
                <a:gd name="T55" fmla="*/ 1648 h 1846"/>
                <a:gd name="T56" fmla="*/ 1437 w 2924"/>
                <a:gd name="T57" fmla="*/ 1511 h 1846"/>
                <a:gd name="T58" fmla="*/ 1901 w 2924"/>
                <a:gd name="T59" fmla="*/ 1367 h 1846"/>
                <a:gd name="T60" fmla="*/ 2289 w 2924"/>
                <a:gd name="T61" fmla="*/ 1223 h 1846"/>
                <a:gd name="T62" fmla="*/ 2599 w 2924"/>
                <a:gd name="T63" fmla="*/ 1079 h 1846"/>
                <a:gd name="T64" fmla="*/ 2819 w 2924"/>
                <a:gd name="T65" fmla="*/ 929 h 1846"/>
                <a:gd name="T66" fmla="*/ 2921 w 2924"/>
                <a:gd name="T67" fmla="*/ 815 h 1846"/>
                <a:gd name="T68" fmla="*/ 2957 w 2924"/>
                <a:gd name="T69" fmla="*/ 743 h 1846"/>
                <a:gd name="T70" fmla="*/ 2969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3 w 1488"/>
                <a:gd name="T7" fmla="*/ 186 h 204"/>
                <a:gd name="T8" fmla="*/ 1424 w 1488"/>
                <a:gd name="T9" fmla="*/ 204 h 204"/>
                <a:gd name="T10" fmla="*/ 142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8 w 323"/>
                  <a:gd name="T13" fmla="*/ 18 h 162"/>
                  <a:gd name="T14" fmla="*/ 244 w 323"/>
                  <a:gd name="T15" fmla="*/ 54 h 162"/>
                  <a:gd name="T16" fmla="*/ 292 w 323"/>
                  <a:gd name="T17" fmla="*/ 90 h 162"/>
                  <a:gd name="T18" fmla="*/ 322 w 323"/>
                  <a:gd name="T19" fmla="*/ 114 h 162"/>
                  <a:gd name="T20" fmla="*/ 328 w 323"/>
                  <a:gd name="T21" fmla="*/ 126 h 162"/>
                  <a:gd name="T22" fmla="*/ 328 w 323"/>
                  <a:gd name="T23" fmla="*/ 126 h 162"/>
                  <a:gd name="T24" fmla="*/ 226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86 w 1250"/>
                  <a:gd name="T1" fmla="*/ 641 h 923"/>
                  <a:gd name="T2" fmla="*/ 1186 w 1250"/>
                  <a:gd name="T3" fmla="*/ 473 h 923"/>
                  <a:gd name="T4" fmla="*/ 1156 w 1250"/>
                  <a:gd name="T5" fmla="*/ 384 h 923"/>
                  <a:gd name="T6" fmla="*/ 1132 w 1250"/>
                  <a:gd name="T7" fmla="*/ 288 h 923"/>
                  <a:gd name="T8" fmla="*/ 1068 w 1250"/>
                  <a:gd name="T9" fmla="*/ 174 h 923"/>
                  <a:gd name="T10" fmla="*/ 996 w 1250"/>
                  <a:gd name="T11" fmla="*/ 96 h 923"/>
                  <a:gd name="T12" fmla="*/ 978 w 1250"/>
                  <a:gd name="T13" fmla="*/ 72 h 923"/>
                  <a:gd name="T14" fmla="*/ 906 w 1250"/>
                  <a:gd name="T15" fmla="*/ 18 h 923"/>
                  <a:gd name="T16" fmla="*/ 834 w 1250"/>
                  <a:gd name="T17" fmla="*/ 6 h 923"/>
                  <a:gd name="T18" fmla="*/ 722 w 1250"/>
                  <a:gd name="T19" fmla="*/ 24 h 923"/>
                  <a:gd name="T20" fmla="*/ 674 w 1250"/>
                  <a:gd name="T21" fmla="*/ 42 h 923"/>
                  <a:gd name="T22" fmla="*/ 578 w 1250"/>
                  <a:gd name="T23" fmla="*/ 120 h 923"/>
                  <a:gd name="T24" fmla="*/ 542 w 1250"/>
                  <a:gd name="T25" fmla="*/ 228 h 923"/>
                  <a:gd name="T26" fmla="*/ 519 w 1250"/>
                  <a:gd name="T27" fmla="*/ 348 h 923"/>
                  <a:gd name="T28" fmla="*/ 436 w 1250"/>
                  <a:gd name="T29" fmla="*/ 479 h 923"/>
                  <a:gd name="T30" fmla="*/ 418 w 1250"/>
                  <a:gd name="T31" fmla="*/ 539 h 923"/>
                  <a:gd name="T32" fmla="*/ 358 w 1250"/>
                  <a:gd name="T33" fmla="*/ 599 h 923"/>
                  <a:gd name="T34" fmla="*/ 310 w 1250"/>
                  <a:gd name="T35" fmla="*/ 629 h 923"/>
                  <a:gd name="T36" fmla="*/ 298 w 1250"/>
                  <a:gd name="T37" fmla="*/ 635 h 923"/>
                  <a:gd name="T38" fmla="*/ 262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5 w 1250"/>
                  <a:gd name="T47" fmla="*/ 869 h 923"/>
                  <a:gd name="T48" fmla="*/ 650 w 1250"/>
                  <a:gd name="T49" fmla="*/ 827 h 923"/>
                  <a:gd name="T50" fmla="*/ 710 w 1250"/>
                  <a:gd name="T51" fmla="*/ 725 h 923"/>
                  <a:gd name="T52" fmla="*/ 704 w 1250"/>
                  <a:gd name="T53" fmla="*/ 611 h 923"/>
                  <a:gd name="T54" fmla="*/ 791 w 1250"/>
                  <a:gd name="T55" fmla="*/ 551 h 923"/>
                  <a:gd name="T56" fmla="*/ 894 w 1250"/>
                  <a:gd name="T57" fmla="*/ 449 h 923"/>
                  <a:gd name="T58" fmla="*/ 924 w 1250"/>
                  <a:gd name="T59" fmla="*/ 414 h 923"/>
                  <a:gd name="T60" fmla="*/ 990 w 1250"/>
                  <a:gd name="T61" fmla="*/ 318 h 923"/>
                  <a:gd name="T62" fmla="*/ 1038 w 1250"/>
                  <a:gd name="T63" fmla="*/ 336 h 923"/>
                  <a:gd name="T64" fmla="*/ 1138 w 1250"/>
                  <a:gd name="T65" fmla="*/ 617 h 923"/>
                  <a:gd name="T66" fmla="*/ 1132 w 1250"/>
                  <a:gd name="T67" fmla="*/ 689 h 923"/>
                  <a:gd name="T68" fmla="*/ 1168 w 1250"/>
                  <a:gd name="T69" fmla="*/ 749 h 923"/>
                  <a:gd name="T70" fmla="*/ 1222 w 1250"/>
                  <a:gd name="T71" fmla="*/ 713 h 923"/>
                  <a:gd name="T72" fmla="*/ 1258 w 1250"/>
                  <a:gd name="T73" fmla="*/ 749 h 923"/>
                  <a:gd name="T74" fmla="*/ 1270 w 1250"/>
                  <a:gd name="T75" fmla="*/ 743 h 923"/>
                  <a:gd name="T76" fmla="*/ 704 w 1250"/>
                  <a:gd name="T77" fmla="*/ 264 h 923"/>
                  <a:gd name="T78" fmla="*/ 799 w 1250"/>
                  <a:gd name="T79" fmla="*/ 372 h 923"/>
                  <a:gd name="T80" fmla="*/ 776 w 1250"/>
                  <a:gd name="T81" fmla="*/ 443 h 923"/>
                  <a:gd name="T82" fmla="*/ 716 w 1250"/>
                  <a:gd name="T83" fmla="*/ 515 h 923"/>
                  <a:gd name="T84" fmla="*/ 668 w 1250"/>
                  <a:gd name="T85" fmla="*/ 569 h 923"/>
                  <a:gd name="T86" fmla="*/ 626 w 1250"/>
                  <a:gd name="T87" fmla="*/ 593 h 923"/>
                  <a:gd name="T88" fmla="*/ 584 w 1250"/>
                  <a:gd name="T89" fmla="*/ 617 h 923"/>
                  <a:gd name="T90" fmla="*/ 572 w 1250"/>
                  <a:gd name="T91" fmla="*/ 707 h 923"/>
                  <a:gd name="T92" fmla="*/ 358 w 1250"/>
                  <a:gd name="T93" fmla="*/ 755 h 923"/>
                  <a:gd name="T94" fmla="*/ 394 w 1250"/>
                  <a:gd name="T95" fmla="*/ 641 h 923"/>
                  <a:gd name="T96" fmla="*/ 430 w 1250"/>
                  <a:gd name="T97" fmla="*/ 647 h 923"/>
                  <a:gd name="T98" fmla="*/ 448 w 1250"/>
                  <a:gd name="T99" fmla="*/ 617 h 923"/>
                  <a:gd name="T100" fmla="*/ 578 w 1250"/>
                  <a:gd name="T101" fmla="*/ 515 h 923"/>
                  <a:gd name="T102" fmla="*/ 626 w 1250"/>
                  <a:gd name="T103" fmla="*/ 473 h 923"/>
                  <a:gd name="T104" fmla="*/ 650 w 1250"/>
                  <a:gd name="T105" fmla="*/ 396 h 923"/>
                  <a:gd name="T106" fmla="*/ 650 w 1250"/>
                  <a:gd name="T107" fmla="*/ 378 h 923"/>
                  <a:gd name="T108" fmla="*/ 674 w 1250"/>
                  <a:gd name="T109" fmla="*/ 270 h 923"/>
                  <a:gd name="T110" fmla="*/ 692 w 1250"/>
                  <a:gd name="T111" fmla="*/ 192 h 923"/>
                  <a:gd name="T112" fmla="*/ 704 w 1250"/>
                  <a:gd name="T113" fmla="*/ 264 h 923"/>
                  <a:gd name="T114" fmla="*/ 542 w 1250"/>
                  <a:gd name="T115" fmla="*/ 455 h 923"/>
                  <a:gd name="T116" fmla="*/ 64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3 w 72"/>
                  <a:gd name="T3" fmla="*/ 24 h 54"/>
                  <a:gd name="T4" fmla="*/ 65 w 72"/>
                  <a:gd name="T5" fmla="*/ 12 h 54"/>
                  <a:gd name="T6" fmla="*/ 71 w 72"/>
                  <a:gd name="T7" fmla="*/ 6 h 54"/>
                  <a:gd name="T8" fmla="*/ 77 w 72"/>
                  <a:gd name="T9" fmla="*/ 0 h 54"/>
                  <a:gd name="T10" fmla="*/ 47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2 w 287"/>
                  <a:gd name="T1" fmla="*/ 0 h 84"/>
                  <a:gd name="T2" fmla="*/ 0 w 287"/>
                  <a:gd name="T3" fmla="*/ 84 h 84"/>
                  <a:gd name="T4" fmla="*/ 173 w 287"/>
                  <a:gd name="T5" fmla="*/ 36 h 84"/>
                  <a:gd name="T6" fmla="*/ 114 w 287"/>
                  <a:gd name="T7" fmla="*/ 60 h 84"/>
                  <a:gd name="T8" fmla="*/ 281 w 287"/>
                  <a:gd name="T9" fmla="*/ 18 h 84"/>
                  <a:gd name="T10" fmla="*/ 292 w 287"/>
                  <a:gd name="T11" fmla="*/ 0 h 84"/>
                  <a:gd name="T12" fmla="*/ 292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733F-9F9E-4AFF-BEB4-7028040684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31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43FE8-0B54-465A-A588-443FA7B3829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069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86F0F-525D-4648-8A19-7C9D08CD4F2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60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5 w 3934"/>
                <a:gd name="T3" fmla="*/ 1331 h 1505"/>
                <a:gd name="T4" fmla="*/ 1249 w 3934"/>
                <a:gd name="T5" fmla="*/ 1157 h 1505"/>
                <a:gd name="T6" fmla="*/ 1773 w 3934"/>
                <a:gd name="T7" fmla="*/ 977 h 1505"/>
                <a:gd name="T8" fmla="*/ 2281 w 3934"/>
                <a:gd name="T9" fmla="*/ 792 h 1505"/>
                <a:gd name="T10" fmla="*/ 2528 w 3934"/>
                <a:gd name="T11" fmla="*/ 696 h 1505"/>
                <a:gd name="T12" fmla="*/ 2762 w 3934"/>
                <a:gd name="T13" fmla="*/ 606 h 1505"/>
                <a:gd name="T14" fmla="*/ 2999 w 3934"/>
                <a:gd name="T15" fmla="*/ 510 h 1505"/>
                <a:gd name="T16" fmla="*/ 3229 w 3934"/>
                <a:gd name="T17" fmla="*/ 420 h 1505"/>
                <a:gd name="T18" fmla="*/ 3438 w 3934"/>
                <a:gd name="T19" fmla="*/ 324 h 1505"/>
                <a:gd name="T20" fmla="*/ 3650 w 3934"/>
                <a:gd name="T21" fmla="*/ 234 h 1505"/>
                <a:gd name="T22" fmla="*/ 3855 w 3934"/>
                <a:gd name="T23" fmla="*/ 138 h 1505"/>
                <a:gd name="T24" fmla="*/ 4042 w 3934"/>
                <a:gd name="T25" fmla="*/ 48 h 1505"/>
                <a:gd name="T26" fmla="*/ 4042 w 3934"/>
                <a:gd name="T27" fmla="*/ 0 h 1505"/>
                <a:gd name="T28" fmla="*/ 3848 w 3934"/>
                <a:gd name="T29" fmla="*/ 96 h 1505"/>
                <a:gd name="T30" fmla="*/ 3638 w 3934"/>
                <a:gd name="T31" fmla="*/ 192 h 1505"/>
                <a:gd name="T32" fmla="*/ 3420 w 3934"/>
                <a:gd name="T33" fmla="*/ 288 h 1505"/>
                <a:gd name="T34" fmla="*/ 3205 w 3934"/>
                <a:gd name="T35" fmla="*/ 384 h 1505"/>
                <a:gd name="T36" fmla="*/ 2969 w 3934"/>
                <a:gd name="T37" fmla="*/ 480 h 1505"/>
                <a:gd name="T38" fmla="*/ 2726 w 3934"/>
                <a:gd name="T39" fmla="*/ 576 h 1505"/>
                <a:gd name="T40" fmla="*/ 2473 w 3934"/>
                <a:gd name="T41" fmla="*/ 672 h 1505"/>
                <a:gd name="T42" fmla="*/ 2227 w 3934"/>
                <a:gd name="T43" fmla="*/ 768 h 1505"/>
                <a:gd name="T44" fmla="*/ 1961 w 3934"/>
                <a:gd name="T45" fmla="*/ 864 h 1505"/>
                <a:gd name="T46" fmla="*/ 1695 w 3934"/>
                <a:gd name="T47" fmla="*/ 960 h 1505"/>
                <a:gd name="T48" fmla="*/ 1139 w 3934"/>
                <a:gd name="T49" fmla="*/ 1145 h 1505"/>
                <a:gd name="T50" fmla="*/ 58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8 w 1728"/>
                <a:gd name="T3" fmla="*/ 527 h 689"/>
                <a:gd name="T4" fmla="*/ 990 w 1728"/>
                <a:gd name="T5" fmla="*/ 365 h 689"/>
                <a:gd name="T6" fmla="*/ 1187 w 1728"/>
                <a:gd name="T7" fmla="*/ 287 h 689"/>
                <a:gd name="T8" fmla="*/ 1393 w 1728"/>
                <a:gd name="T9" fmla="*/ 203 h 689"/>
                <a:gd name="T10" fmla="*/ 1592 w 1728"/>
                <a:gd name="T11" fmla="*/ 126 h 689"/>
                <a:gd name="T12" fmla="*/ 1773 w 1728"/>
                <a:gd name="T13" fmla="*/ 48 h 689"/>
                <a:gd name="T14" fmla="*/ 1773 w 1728"/>
                <a:gd name="T15" fmla="*/ 0 h 689"/>
                <a:gd name="T16" fmla="*/ 1569 w 1728"/>
                <a:gd name="T17" fmla="*/ 84 h 689"/>
                <a:gd name="T18" fmla="*/ 1363 w 1728"/>
                <a:gd name="T19" fmla="*/ 167 h 689"/>
                <a:gd name="T20" fmla="*/ 1145 w 1728"/>
                <a:gd name="T21" fmla="*/ 257 h 689"/>
                <a:gd name="T22" fmla="*/ 930 w 1728"/>
                <a:gd name="T23" fmla="*/ 341 h 689"/>
                <a:gd name="T24" fmla="*/ 463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14 w 5561"/>
                <a:gd name="T1" fmla="*/ 929 h 3447"/>
                <a:gd name="T2" fmla="*/ 5690 w 5561"/>
                <a:gd name="T3" fmla="*/ 773 h 3447"/>
                <a:gd name="T4" fmla="*/ 5606 w 5561"/>
                <a:gd name="T5" fmla="*/ 629 h 3447"/>
                <a:gd name="T6" fmla="*/ 5475 w 5561"/>
                <a:gd name="T7" fmla="*/ 492 h 3447"/>
                <a:gd name="T8" fmla="*/ 5292 w 5561"/>
                <a:gd name="T9" fmla="*/ 366 h 3447"/>
                <a:gd name="T10" fmla="*/ 5056 w 5561"/>
                <a:gd name="T11" fmla="*/ 252 h 3447"/>
                <a:gd name="T12" fmla="*/ 4780 w 5561"/>
                <a:gd name="T13" fmla="*/ 144 h 3447"/>
                <a:gd name="T14" fmla="*/ 4461 w 5561"/>
                <a:gd name="T15" fmla="*/ 48 h 3447"/>
                <a:gd name="T16" fmla="*/ 4109 w 5561"/>
                <a:gd name="T17" fmla="*/ 0 h 3447"/>
                <a:gd name="T18" fmla="*/ 4480 w 5561"/>
                <a:gd name="T19" fmla="*/ 90 h 3447"/>
                <a:gd name="T20" fmla="*/ 4799 w 5561"/>
                <a:gd name="T21" fmla="*/ 192 h 3447"/>
                <a:gd name="T22" fmla="*/ 5068 w 5561"/>
                <a:gd name="T23" fmla="*/ 306 h 3447"/>
                <a:gd name="T24" fmla="*/ 5292 w 5561"/>
                <a:gd name="T25" fmla="*/ 426 h 3447"/>
                <a:gd name="T26" fmla="*/ 5462 w 5561"/>
                <a:gd name="T27" fmla="*/ 557 h 3447"/>
                <a:gd name="T28" fmla="*/ 5582 w 5561"/>
                <a:gd name="T29" fmla="*/ 701 h 3447"/>
                <a:gd name="T30" fmla="*/ 5642 w 5561"/>
                <a:gd name="T31" fmla="*/ 851 h 3447"/>
                <a:gd name="T32" fmla="*/ 5642 w 5561"/>
                <a:gd name="T33" fmla="*/ 1013 h 3447"/>
                <a:gd name="T34" fmla="*/ 5594 w 5561"/>
                <a:gd name="T35" fmla="*/ 1163 h 3447"/>
                <a:gd name="T36" fmla="*/ 5494 w 5561"/>
                <a:gd name="T37" fmla="*/ 1319 h 3447"/>
                <a:gd name="T38" fmla="*/ 5346 w 5561"/>
                <a:gd name="T39" fmla="*/ 1475 h 3447"/>
                <a:gd name="T40" fmla="*/ 5157 w 5561"/>
                <a:gd name="T41" fmla="*/ 1630 h 3447"/>
                <a:gd name="T42" fmla="*/ 4924 w 5561"/>
                <a:gd name="T43" fmla="*/ 1786 h 3447"/>
                <a:gd name="T44" fmla="*/ 4652 w 5561"/>
                <a:gd name="T45" fmla="*/ 1948 h 3447"/>
                <a:gd name="T46" fmla="*/ 4332 w 5561"/>
                <a:gd name="T47" fmla="*/ 2104 h 3447"/>
                <a:gd name="T48" fmla="*/ 3983 w 5561"/>
                <a:gd name="T49" fmla="*/ 2260 h 3447"/>
                <a:gd name="T50" fmla="*/ 3597 w 5561"/>
                <a:gd name="T51" fmla="*/ 2416 h 3447"/>
                <a:gd name="T52" fmla="*/ 3172 w 5561"/>
                <a:gd name="T53" fmla="*/ 2566 h 3447"/>
                <a:gd name="T54" fmla="*/ 2715 w 5561"/>
                <a:gd name="T55" fmla="*/ 2715 h 3447"/>
                <a:gd name="T56" fmla="*/ 2227 w 5561"/>
                <a:gd name="T57" fmla="*/ 2865 h 3447"/>
                <a:gd name="T58" fmla="*/ 1707 w 5561"/>
                <a:gd name="T59" fmla="*/ 3009 h 3447"/>
                <a:gd name="T60" fmla="*/ 1169 w 5561"/>
                <a:gd name="T61" fmla="*/ 3147 h 3447"/>
                <a:gd name="T62" fmla="*/ 598 w 5561"/>
                <a:gd name="T63" fmla="*/ 3279 h 3447"/>
                <a:gd name="T64" fmla="*/ 0 w 5561"/>
                <a:gd name="T65" fmla="*/ 3447 h 3447"/>
                <a:gd name="T66" fmla="*/ 894 w 5561"/>
                <a:gd name="T67" fmla="*/ 3249 h 3447"/>
                <a:gd name="T68" fmla="*/ 1453 w 5561"/>
                <a:gd name="T69" fmla="*/ 3105 h 3447"/>
                <a:gd name="T70" fmla="*/ 1991 w 5561"/>
                <a:gd name="T71" fmla="*/ 2961 h 3447"/>
                <a:gd name="T72" fmla="*/ 2503 w 5561"/>
                <a:gd name="T73" fmla="*/ 2817 h 3447"/>
                <a:gd name="T74" fmla="*/ 2981 w 5561"/>
                <a:gd name="T75" fmla="*/ 2668 h 3447"/>
                <a:gd name="T76" fmla="*/ 3420 w 5561"/>
                <a:gd name="T77" fmla="*/ 2512 h 3447"/>
                <a:gd name="T78" fmla="*/ 3836 w 5561"/>
                <a:gd name="T79" fmla="*/ 2356 h 3447"/>
                <a:gd name="T80" fmla="*/ 4213 w 5561"/>
                <a:gd name="T81" fmla="*/ 2200 h 3447"/>
                <a:gd name="T82" fmla="*/ 4551 w 5561"/>
                <a:gd name="T83" fmla="*/ 2038 h 3447"/>
                <a:gd name="T84" fmla="*/ 4851 w 5561"/>
                <a:gd name="T85" fmla="*/ 1876 h 3447"/>
                <a:gd name="T86" fmla="*/ 5106 w 5561"/>
                <a:gd name="T87" fmla="*/ 1720 h 3447"/>
                <a:gd name="T88" fmla="*/ 5322 w 5561"/>
                <a:gd name="T89" fmla="*/ 1559 h 3447"/>
                <a:gd name="T90" fmla="*/ 5488 w 5561"/>
                <a:gd name="T91" fmla="*/ 1397 h 3447"/>
                <a:gd name="T92" fmla="*/ 5612 w 5561"/>
                <a:gd name="T93" fmla="*/ 1241 h 3447"/>
                <a:gd name="T94" fmla="*/ 5690 w 5561"/>
                <a:gd name="T95" fmla="*/ 1085 h 3447"/>
                <a:gd name="T96" fmla="*/ 5708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02 w 5740"/>
                <a:gd name="T1" fmla="*/ 0 h 2098"/>
                <a:gd name="T2" fmla="*/ 5800 w 5740"/>
                <a:gd name="T3" fmla="*/ 72 h 2098"/>
                <a:gd name="T4" fmla="*/ 5696 w 5740"/>
                <a:gd name="T5" fmla="*/ 138 h 2098"/>
                <a:gd name="T6" fmla="*/ 5576 w 5740"/>
                <a:gd name="T7" fmla="*/ 210 h 2098"/>
                <a:gd name="T8" fmla="*/ 5457 w 5740"/>
                <a:gd name="T9" fmla="*/ 276 h 2098"/>
                <a:gd name="T10" fmla="*/ 5196 w 5740"/>
                <a:gd name="T11" fmla="*/ 414 h 2098"/>
                <a:gd name="T12" fmla="*/ 4912 w 5740"/>
                <a:gd name="T13" fmla="*/ 552 h 2098"/>
                <a:gd name="T14" fmla="*/ 4604 w 5740"/>
                <a:gd name="T15" fmla="*/ 690 h 2098"/>
                <a:gd name="T16" fmla="*/ 4279 w 5740"/>
                <a:gd name="T17" fmla="*/ 827 h 2098"/>
                <a:gd name="T18" fmla="*/ 3935 w 5740"/>
                <a:gd name="T19" fmla="*/ 959 h 2098"/>
                <a:gd name="T20" fmla="*/ 3567 w 5740"/>
                <a:gd name="T21" fmla="*/ 1091 h 2098"/>
                <a:gd name="T22" fmla="*/ 3181 w 5740"/>
                <a:gd name="T23" fmla="*/ 1223 h 2098"/>
                <a:gd name="T24" fmla="*/ 2776 w 5740"/>
                <a:gd name="T25" fmla="*/ 1355 h 2098"/>
                <a:gd name="T26" fmla="*/ 2347 w 5740"/>
                <a:gd name="T27" fmla="*/ 1481 h 2098"/>
                <a:gd name="T28" fmla="*/ 1914 w 5740"/>
                <a:gd name="T29" fmla="*/ 1601 h 2098"/>
                <a:gd name="T30" fmla="*/ 1457 w 5740"/>
                <a:gd name="T31" fmla="*/ 1721 h 2098"/>
                <a:gd name="T32" fmla="*/ 984 w 5740"/>
                <a:gd name="T33" fmla="*/ 1834 h 2098"/>
                <a:gd name="T34" fmla="*/ 50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5 w 5740"/>
                <a:gd name="T41" fmla="*/ 1990 h 2098"/>
                <a:gd name="T42" fmla="*/ 978 w 5740"/>
                <a:gd name="T43" fmla="*/ 1882 h 2098"/>
                <a:gd name="T44" fmla="*/ 1442 w 5740"/>
                <a:gd name="T45" fmla="*/ 1763 h 2098"/>
                <a:gd name="T46" fmla="*/ 1896 w 5740"/>
                <a:gd name="T47" fmla="*/ 1649 h 2098"/>
                <a:gd name="T48" fmla="*/ 2329 w 5740"/>
                <a:gd name="T49" fmla="*/ 1523 h 2098"/>
                <a:gd name="T50" fmla="*/ 2756 w 5740"/>
                <a:gd name="T51" fmla="*/ 1397 h 2098"/>
                <a:gd name="T52" fmla="*/ 3157 w 5740"/>
                <a:gd name="T53" fmla="*/ 1271 h 2098"/>
                <a:gd name="T54" fmla="*/ 3543 w 5740"/>
                <a:gd name="T55" fmla="*/ 1139 h 2098"/>
                <a:gd name="T56" fmla="*/ 3911 w 5740"/>
                <a:gd name="T57" fmla="*/ 1007 h 2098"/>
                <a:gd name="T58" fmla="*/ 4255 w 5740"/>
                <a:gd name="T59" fmla="*/ 875 h 2098"/>
                <a:gd name="T60" fmla="*/ 4586 w 5740"/>
                <a:gd name="T61" fmla="*/ 737 h 2098"/>
                <a:gd name="T62" fmla="*/ 4894 w 5740"/>
                <a:gd name="T63" fmla="*/ 600 h 2098"/>
                <a:gd name="T64" fmla="*/ 5184 w 5740"/>
                <a:gd name="T65" fmla="*/ 462 h 2098"/>
                <a:gd name="T66" fmla="*/ 5445 w 5740"/>
                <a:gd name="T67" fmla="*/ 324 h 2098"/>
                <a:gd name="T68" fmla="*/ 5690 w 5740"/>
                <a:gd name="T69" fmla="*/ 186 h 2098"/>
                <a:gd name="T70" fmla="*/ 5902 w 5740"/>
                <a:gd name="T71" fmla="*/ 48 h 2098"/>
                <a:gd name="T72" fmla="*/ 5902 w 5740"/>
                <a:gd name="T73" fmla="*/ 0 h 2098"/>
                <a:gd name="T74" fmla="*/ 590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9 w 1955"/>
                <a:gd name="T1" fmla="*/ 485 h 1265"/>
                <a:gd name="T2" fmla="*/ 1955 w 1955"/>
                <a:gd name="T3" fmla="*/ 390 h 1265"/>
                <a:gd name="T4" fmla="*/ 1819 w 1955"/>
                <a:gd name="T5" fmla="*/ 306 h 1265"/>
                <a:gd name="T6" fmla="*/ 1624 w 1955"/>
                <a:gd name="T7" fmla="*/ 228 h 1265"/>
                <a:gd name="T8" fmla="*/ 1363 w 1955"/>
                <a:gd name="T9" fmla="*/ 162 h 1265"/>
                <a:gd name="T10" fmla="*/ 1037 w 1955"/>
                <a:gd name="T11" fmla="*/ 102 h 1265"/>
                <a:gd name="T12" fmla="*/ 664 w 1955"/>
                <a:gd name="T13" fmla="*/ 54 h 1265"/>
                <a:gd name="T14" fmla="*/ 236 w 1955"/>
                <a:gd name="T15" fmla="*/ 18 h 1265"/>
                <a:gd name="T16" fmla="*/ 0 w 1955"/>
                <a:gd name="T17" fmla="*/ 12 h 1265"/>
                <a:gd name="T18" fmla="*/ 440 w 1955"/>
                <a:gd name="T19" fmla="*/ 48 h 1265"/>
                <a:gd name="T20" fmla="*/ 839 w 1955"/>
                <a:gd name="T21" fmla="*/ 90 h 1265"/>
                <a:gd name="T22" fmla="*/ 1184 w 1955"/>
                <a:gd name="T23" fmla="*/ 144 h 1265"/>
                <a:gd name="T24" fmla="*/ 1459 w 1955"/>
                <a:gd name="T25" fmla="*/ 204 h 1265"/>
                <a:gd name="T26" fmla="*/ 1683 w 1955"/>
                <a:gd name="T27" fmla="*/ 276 h 1265"/>
                <a:gd name="T28" fmla="*/ 1848 w 1955"/>
                <a:gd name="T29" fmla="*/ 360 h 1265"/>
                <a:gd name="T30" fmla="*/ 1937 w 1955"/>
                <a:gd name="T31" fmla="*/ 443 h 1265"/>
                <a:gd name="T32" fmla="*/ 1955 w 1955"/>
                <a:gd name="T33" fmla="*/ 539 h 1265"/>
                <a:gd name="T34" fmla="*/ 1908 w 1955"/>
                <a:gd name="T35" fmla="*/ 629 h 1265"/>
                <a:gd name="T36" fmla="*/ 1791 w 1955"/>
                <a:gd name="T37" fmla="*/ 719 h 1265"/>
                <a:gd name="T38" fmla="*/ 1624 w 1955"/>
                <a:gd name="T39" fmla="*/ 809 h 1265"/>
                <a:gd name="T40" fmla="*/ 1393 w 1955"/>
                <a:gd name="T41" fmla="*/ 899 h 1265"/>
                <a:gd name="T42" fmla="*/ 1115 w 1955"/>
                <a:gd name="T43" fmla="*/ 989 h 1265"/>
                <a:gd name="T44" fmla="*/ 783 w 1955"/>
                <a:gd name="T45" fmla="*/ 1073 h 1265"/>
                <a:gd name="T46" fmla="*/ 416 w 1955"/>
                <a:gd name="T47" fmla="*/ 1157 h 1265"/>
                <a:gd name="T48" fmla="*/ 0 w 1955"/>
                <a:gd name="T49" fmla="*/ 1241 h 1265"/>
                <a:gd name="T50" fmla="*/ 224 w 1955"/>
                <a:gd name="T51" fmla="*/ 1223 h 1265"/>
                <a:gd name="T52" fmla="*/ 628 w 1955"/>
                <a:gd name="T53" fmla="*/ 1139 h 1265"/>
                <a:gd name="T54" fmla="*/ 984 w 1955"/>
                <a:gd name="T55" fmla="*/ 1049 h 1265"/>
                <a:gd name="T56" fmla="*/ 1298 w 1955"/>
                <a:gd name="T57" fmla="*/ 959 h 1265"/>
                <a:gd name="T58" fmla="*/ 1558 w 1955"/>
                <a:gd name="T59" fmla="*/ 863 h 1265"/>
                <a:gd name="T60" fmla="*/ 1761 w 1955"/>
                <a:gd name="T61" fmla="*/ 767 h 1265"/>
                <a:gd name="T62" fmla="*/ 1914 w 1955"/>
                <a:gd name="T63" fmla="*/ 677 h 1265"/>
                <a:gd name="T64" fmla="*/ 1991 w 1955"/>
                <a:gd name="T65" fmla="*/ 581 h 1265"/>
                <a:gd name="T66" fmla="*/ 200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29 w 4694"/>
                <a:gd name="T1" fmla="*/ 797 h 2901"/>
                <a:gd name="T2" fmla="*/ 4799 w 4694"/>
                <a:gd name="T3" fmla="*/ 665 h 2901"/>
                <a:gd name="T4" fmla="*/ 4721 w 4694"/>
                <a:gd name="T5" fmla="*/ 540 h 2901"/>
                <a:gd name="T6" fmla="*/ 4595 w 4694"/>
                <a:gd name="T7" fmla="*/ 426 h 2901"/>
                <a:gd name="T8" fmla="*/ 4425 w 4694"/>
                <a:gd name="T9" fmla="*/ 312 h 2901"/>
                <a:gd name="T10" fmla="*/ 4201 w 4694"/>
                <a:gd name="T11" fmla="*/ 216 h 2901"/>
                <a:gd name="T12" fmla="*/ 3943 w 4694"/>
                <a:gd name="T13" fmla="*/ 120 h 2901"/>
                <a:gd name="T14" fmla="*/ 3642 w 4694"/>
                <a:gd name="T15" fmla="*/ 36 h 2901"/>
                <a:gd name="T16" fmla="*/ 3295 w 4694"/>
                <a:gd name="T17" fmla="*/ 0 h 2901"/>
                <a:gd name="T18" fmla="*/ 3642 w 4694"/>
                <a:gd name="T19" fmla="*/ 78 h 2901"/>
                <a:gd name="T20" fmla="*/ 3943 w 4694"/>
                <a:gd name="T21" fmla="*/ 162 h 2901"/>
                <a:gd name="T22" fmla="*/ 4201 w 4694"/>
                <a:gd name="T23" fmla="*/ 258 h 2901"/>
                <a:gd name="T24" fmla="*/ 4413 w 4694"/>
                <a:gd name="T25" fmla="*/ 366 h 2901"/>
                <a:gd name="T26" fmla="*/ 4571 w 4694"/>
                <a:gd name="T27" fmla="*/ 480 h 2901"/>
                <a:gd name="T28" fmla="*/ 4685 w 4694"/>
                <a:gd name="T29" fmla="*/ 605 h 2901"/>
                <a:gd name="T30" fmla="*/ 4745 w 4694"/>
                <a:gd name="T31" fmla="*/ 737 h 2901"/>
                <a:gd name="T32" fmla="*/ 4745 w 4694"/>
                <a:gd name="T33" fmla="*/ 875 h 2901"/>
                <a:gd name="T34" fmla="*/ 4703 w 4694"/>
                <a:gd name="T35" fmla="*/ 1001 h 2901"/>
                <a:gd name="T36" fmla="*/ 4621 w 4694"/>
                <a:gd name="T37" fmla="*/ 1127 h 2901"/>
                <a:gd name="T38" fmla="*/ 4497 w 4694"/>
                <a:gd name="T39" fmla="*/ 1259 h 2901"/>
                <a:gd name="T40" fmla="*/ 4340 w 4694"/>
                <a:gd name="T41" fmla="*/ 1385 h 2901"/>
                <a:gd name="T42" fmla="*/ 4141 w 4694"/>
                <a:gd name="T43" fmla="*/ 1517 h 2901"/>
                <a:gd name="T44" fmla="*/ 3911 w 4694"/>
                <a:gd name="T45" fmla="*/ 1648 h 2901"/>
                <a:gd name="T46" fmla="*/ 3649 w 4694"/>
                <a:gd name="T47" fmla="*/ 1774 h 2901"/>
                <a:gd name="T48" fmla="*/ 3355 w 4694"/>
                <a:gd name="T49" fmla="*/ 1906 h 2901"/>
                <a:gd name="T50" fmla="*/ 3028 w 4694"/>
                <a:gd name="T51" fmla="*/ 2032 h 2901"/>
                <a:gd name="T52" fmla="*/ 2667 w 4694"/>
                <a:gd name="T53" fmla="*/ 2164 h 2901"/>
                <a:gd name="T54" fmla="*/ 2287 w 4694"/>
                <a:gd name="T55" fmla="*/ 2284 h 2901"/>
                <a:gd name="T56" fmla="*/ 1878 w 4694"/>
                <a:gd name="T57" fmla="*/ 2410 h 2901"/>
                <a:gd name="T58" fmla="*/ 1441 w 4694"/>
                <a:gd name="T59" fmla="*/ 2530 h 2901"/>
                <a:gd name="T60" fmla="*/ 502 w 4694"/>
                <a:gd name="T61" fmla="*/ 2757 h 2901"/>
                <a:gd name="T62" fmla="*/ 0 w 4694"/>
                <a:gd name="T63" fmla="*/ 2901 h 2901"/>
                <a:gd name="T64" fmla="*/ 996 w 4694"/>
                <a:gd name="T65" fmla="*/ 2674 h 2901"/>
                <a:gd name="T66" fmla="*/ 1683 w 4694"/>
                <a:gd name="T67" fmla="*/ 2494 h 2901"/>
                <a:gd name="T68" fmla="*/ 2120 w 4694"/>
                <a:gd name="T69" fmla="*/ 2374 h 2901"/>
                <a:gd name="T70" fmla="*/ 2523 w 4694"/>
                <a:gd name="T71" fmla="*/ 2248 h 2901"/>
                <a:gd name="T72" fmla="*/ 2897 w 4694"/>
                <a:gd name="T73" fmla="*/ 2116 h 2901"/>
                <a:gd name="T74" fmla="*/ 3241 w 4694"/>
                <a:gd name="T75" fmla="*/ 1984 h 2901"/>
                <a:gd name="T76" fmla="*/ 3561 w 4694"/>
                <a:gd name="T77" fmla="*/ 1858 h 2901"/>
                <a:gd name="T78" fmla="*/ 3845 w 4694"/>
                <a:gd name="T79" fmla="*/ 1720 h 2901"/>
                <a:gd name="T80" fmla="*/ 4099 w 4694"/>
                <a:gd name="T81" fmla="*/ 1589 h 2901"/>
                <a:gd name="T82" fmla="*/ 4314 w 4694"/>
                <a:gd name="T83" fmla="*/ 1457 h 2901"/>
                <a:gd name="T84" fmla="*/ 4497 w 4694"/>
                <a:gd name="T85" fmla="*/ 1325 h 2901"/>
                <a:gd name="T86" fmla="*/ 4640 w 4694"/>
                <a:gd name="T87" fmla="*/ 1193 h 2901"/>
                <a:gd name="T88" fmla="*/ 4745 w 4694"/>
                <a:gd name="T89" fmla="*/ 1061 h 2901"/>
                <a:gd name="T90" fmla="*/ 4805 w 4694"/>
                <a:gd name="T91" fmla="*/ 935 h 2901"/>
                <a:gd name="T92" fmla="*/ 482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69 w 3761"/>
                <a:gd name="T1" fmla="*/ 719 h 2356"/>
                <a:gd name="T2" fmla="*/ 3839 w 3761"/>
                <a:gd name="T3" fmla="*/ 599 h 2356"/>
                <a:gd name="T4" fmla="*/ 3761 w 3761"/>
                <a:gd name="T5" fmla="*/ 486 h 2356"/>
                <a:gd name="T6" fmla="*/ 3622 w 3761"/>
                <a:gd name="T7" fmla="*/ 378 h 2356"/>
                <a:gd name="T8" fmla="*/ 3447 w 3761"/>
                <a:gd name="T9" fmla="*/ 282 h 2356"/>
                <a:gd name="T10" fmla="*/ 3217 w 3761"/>
                <a:gd name="T11" fmla="*/ 192 h 2356"/>
                <a:gd name="T12" fmla="*/ 2945 w 3761"/>
                <a:gd name="T13" fmla="*/ 108 h 2356"/>
                <a:gd name="T14" fmla="*/ 2631 w 3761"/>
                <a:gd name="T15" fmla="*/ 36 h 2356"/>
                <a:gd name="T16" fmla="*/ 2293 w 3761"/>
                <a:gd name="T17" fmla="*/ 0 h 2356"/>
                <a:gd name="T18" fmla="*/ 2649 w 3761"/>
                <a:gd name="T19" fmla="*/ 72 h 2356"/>
                <a:gd name="T20" fmla="*/ 2957 w 3761"/>
                <a:gd name="T21" fmla="*/ 150 h 2356"/>
                <a:gd name="T22" fmla="*/ 3229 w 3761"/>
                <a:gd name="T23" fmla="*/ 234 h 2356"/>
                <a:gd name="T24" fmla="*/ 3447 w 3761"/>
                <a:gd name="T25" fmla="*/ 330 h 2356"/>
                <a:gd name="T26" fmla="*/ 3615 w 3761"/>
                <a:gd name="T27" fmla="*/ 432 h 2356"/>
                <a:gd name="T28" fmla="*/ 3731 w 3761"/>
                <a:gd name="T29" fmla="*/ 545 h 2356"/>
                <a:gd name="T30" fmla="*/ 3791 w 3761"/>
                <a:gd name="T31" fmla="*/ 665 h 2356"/>
                <a:gd name="T32" fmla="*/ 3797 w 3761"/>
                <a:gd name="T33" fmla="*/ 791 h 2356"/>
                <a:gd name="T34" fmla="*/ 3761 w 3761"/>
                <a:gd name="T35" fmla="*/ 887 h 2356"/>
                <a:gd name="T36" fmla="*/ 3699 w 3761"/>
                <a:gd name="T37" fmla="*/ 989 h 2356"/>
                <a:gd name="T38" fmla="*/ 3597 w 3761"/>
                <a:gd name="T39" fmla="*/ 1091 h 2356"/>
                <a:gd name="T40" fmla="*/ 3471 w 3761"/>
                <a:gd name="T41" fmla="*/ 1187 h 2356"/>
                <a:gd name="T42" fmla="*/ 3315 w 3761"/>
                <a:gd name="T43" fmla="*/ 1289 h 2356"/>
                <a:gd name="T44" fmla="*/ 3133 w 3761"/>
                <a:gd name="T45" fmla="*/ 1391 h 2356"/>
                <a:gd name="T46" fmla="*/ 2915 w 3761"/>
                <a:gd name="T47" fmla="*/ 1493 h 2356"/>
                <a:gd name="T48" fmla="*/ 2680 w 3761"/>
                <a:gd name="T49" fmla="*/ 1589 h 2356"/>
                <a:gd name="T50" fmla="*/ 2138 w 3761"/>
                <a:gd name="T51" fmla="*/ 1786 h 2356"/>
                <a:gd name="T52" fmla="*/ 1504 w 3761"/>
                <a:gd name="T53" fmla="*/ 1972 h 2356"/>
                <a:gd name="T54" fmla="*/ 783 w 3761"/>
                <a:gd name="T55" fmla="*/ 2158 h 2356"/>
                <a:gd name="T56" fmla="*/ 0 w 3761"/>
                <a:gd name="T57" fmla="*/ 2326 h 2356"/>
                <a:gd name="T58" fmla="*/ 410 w 3761"/>
                <a:gd name="T59" fmla="*/ 2272 h 2356"/>
                <a:gd name="T60" fmla="*/ 1178 w 3761"/>
                <a:gd name="T61" fmla="*/ 2092 h 2356"/>
                <a:gd name="T62" fmla="*/ 1866 w 3761"/>
                <a:gd name="T63" fmla="*/ 1900 h 2356"/>
                <a:gd name="T64" fmla="*/ 2464 w 3761"/>
                <a:gd name="T65" fmla="*/ 1702 h 2356"/>
                <a:gd name="T66" fmla="*/ 2728 w 3761"/>
                <a:gd name="T67" fmla="*/ 1607 h 2356"/>
                <a:gd name="T68" fmla="*/ 2963 w 3761"/>
                <a:gd name="T69" fmla="*/ 1505 h 2356"/>
                <a:gd name="T70" fmla="*/ 3181 w 3761"/>
                <a:gd name="T71" fmla="*/ 1403 h 2356"/>
                <a:gd name="T72" fmla="*/ 3374 w 3761"/>
                <a:gd name="T73" fmla="*/ 1301 h 2356"/>
                <a:gd name="T74" fmla="*/ 3531 w 3761"/>
                <a:gd name="T75" fmla="*/ 1193 h 2356"/>
                <a:gd name="T76" fmla="*/ 3661 w 3761"/>
                <a:gd name="T77" fmla="*/ 1091 h 2356"/>
                <a:gd name="T78" fmla="*/ 3761 w 3761"/>
                <a:gd name="T79" fmla="*/ 989 h 2356"/>
                <a:gd name="T80" fmla="*/ 3827 w 3761"/>
                <a:gd name="T81" fmla="*/ 887 h 2356"/>
                <a:gd name="T82" fmla="*/ 386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05 w 2924"/>
                <a:gd name="T1" fmla="*/ 647 h 1846"/>
                <a:gd name="T2" fmla="*/ 2957 w 2924"/>
                <a:gd name="T3" fmla="*/ 528 h 1846"/>
                <a:gd name="T4" fmla="*/ 2829 w 2924"/>
                <a:gd name="T5" fmla="*/ 414 h 1846"/>
                <a:gd name="T6" fmla="*/ 2631 w 2924"/>
                <a:gd name="T7" fmla="*/ 318 h 1846"/>
                <a:gd name="T8" fmla="*/ 2365 w 2924"/>
                <a:gd name="T9" fmla="*/ 228 h 1846"/>
                <a:gd name="T10" fmla="*/ 2039 w 2924"/>
                <a:gd name="T11" fmla="*/ 150 h 1846"/>
                <a:gd name="T12" fmla="*/ 1653 w 2924"/>
                <a:gd name="T13" fmla="*/ 78 h 1846"/>
                <a:gd name="T14" fmla="*/ 1214 w 2924"/>
                <a:gd name="T15" fmla="*/ 24 h 1846"/>
                <a:gd name="T16" fmla="*/ 712 w 2924"/>
                <a:gd name="T17" fmla="*/ 0 h 1846"/>
                <a:gd name="T18" fmla="*/ 1226 w 2924"/>
                <a:gd name="T19" fmla="*/ 48 h 1846"/>
                <a:gd name="T20" fmla="*/ 1671 w 2924"/>
                <a:gd name="T21" fmla="*/ 108 h 1846"/>
                <a:gd name="T22" fmla="*/ 2063 w 2924"/>
                <a:gd name="T23" fmla="*/ 180 h 1846"/>
                <a:gd name="T24" fmla="*/ 2389 w 2924"/>
                <a:gd name="T25" fmla="*/ 264 h 1846"/>
                <a:gd name="T26" fmla="*/ 2643 w 2924"/>
                <a:gd name="T27" fmla="*/ 360 h 1846"/>
                <a:gd name="T28" fmla="*/ 2829 w 2924"/>
                <a:gd name="T29" fmla="*/ 468 h 1846"/>
                <a:gd name="T30" fmla="*/ 2927 w 2924"/>
                <a:gd name="T31" fmla="*/ 587 h 1846"/>
                <a:gd name="T32" fmla="*/ 2945 w 2924"/>
                <a:gd name="T33" fmla="*/ 713 h 1846"/>
                <a:gd name="T34" fmla="*/ 2921 w 2924"/>
                <a:gd name="T35" fmla="*/ 785 h 1846"/>
                <a:gd name="T36" fmla="*/ 2873 w 2924"/>
                <a:gd name="T37" fmla="*/ 857 h 1846"/>
                <a:gd name="T38" fmla="*/ 2697 w 2924"/>
                <a:gd name="T39" fmla="*/ 1001 h 1846"/>
                <a:gd name="T40" fmla="*/ 2431 w 2924"/>
                <a:gd name="T41" fmla="*/ 1145 h 1846"/>
                <a:gd name="T42" fmla="*/ 2087 w 2924"/>
                <a:gd name="T43" fmla="*/ 1289 h 1846"/>
                <a:gd name="T44" fmla="*/ 1671 w 2924"/>
                <a:gd name="T45" fmla="*/ 1433 h 1846"/>
                <a:gd name="T46" fmla="*/ 1178 w 2924"/>
                <a:gd name="T47" fmla="*/ 1571 h 1846"/>
                <a:gd name="T48" fmla="*/ 622 w 2924"/>
                <a:gd name="T49" fmla="*/ 1702 h 1846"/>
                <a:gd name="T50" fmla="*/ 0 w 2924"/>
                <a:gd name="T51" fmla="*/ 1828 h 1846"/>
                <a:gd name="T52" fmla="*/ 320 w 2924"/>
                <a:gd name="T53" fmla="*/ 1780 h 1846"/>
                <a:gd name="T54" fmla="*/ 924 w 2924"/>
                <a:gd name="T55" fmla="*/ 1648 h 1846"/>
                <a:gd name="T56" fmla="*/ 1453 w 2924"/>
                <a:gd name="T57" fmla="*/ 1511 h 1846"/>
                <a:gd name="T58" fmla="*/ 1925 w 2924"/>
                <a:gd name="T59" fmla="*/ 1367 h 1846"/>
                <a:gd name="T60" fmla="*/ 2317 w 2924"/>
                <a:gd name="T61" fmla="*/ 1223 h 1846"/>
                <a:gd name="T62" fmla="*/ 2631 w 2924"/>
                <a:gd name="T63" fmla="*/ 1079 h 1846"/>
                <a:gd name="T64" fmla="*/ 2855 w 2924"/>
                <a:gd name="T65" fmla="*/ 929 h 1846"/>
                <a:gd name="T66" fmla="*/ 2957 w 2924"/>
                <a:gd name="T67" fmla="*/ 815 h 1846"/>
                <a:gd name="T68" fmla="*/ 2993 w 2924"/>
                <a:gd name="T69" fmla="*/ 743 h 1846"/>
                <a:gd name="T70" fmla="*/ 30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3 w 1488"/>
                <a:gd name="T7" fmla="*/ 186 h 204"/>
                <a:gd name="T8" fmla="*/ 1444 w 1488"/>
                <a:gd name="T9" fmla="*/ 204 h 204"/>
                <a:gd name="T10" fmla="*/ 144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2 w 323"/>
                  <a:gd name="T13" fmla="*/ 18 h 162"/>
                  <a:gd name="T14" fmla="*/ 248 w 323"/>
                  <a:gd name="T15" fmla="*/ 54 h 162"/>
                  <a:gd name="T16" fmla="*/ 296 w 323"/>
                  <a:gd name="T17" fmla="*/ 90 h 162"/>
                  <a:gd name="T18" fmla="*/ 326 w 323"/>
                  <a:gd name="T19" fmla="*/ 114 h 162"/>
                  <a:gd name="T20" fmla="*/ 332 w 323"/>
                  <a:gd name="T21" fmla="*/ 126 h 162"/>
                  <a:gd name="T22" fmla="*/ 332 w 323"/>
                  <a:gd name="T23" fmla="*/ 126 h 162"/>
                  <a:gd name="T24" fmla="*/ 230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2 w 1250"/>
                  <a:gd name="T1" fmla="*/ 641 h 923"/>
                  <a:gd name="T2" fmla="*/ 1202 w 1250"/>
                  <a:gd name="T3" fmla="*/ 473 h 923"/>
                  <a:gd name="T4" fmla="*/ 1172 w 1250"/>
                  <a:gd name="T5" fmla="*/ 384 h 923"/>
                  <a:gd name="T6" fmla="*/ 1148 w 1250"/>
                  <a:gd name="T7" fmla="*/ 288 h 923"/>
                  <a:gd name="T8" fmla="*/ 1080 w 1250"/>
                  <a:gd name="T9" fmla="*/ 174 h 923"/>
                  <a:gd name="T10" fmla="*/ 1008 w 1250"/>
                  <a:gd name="T11" fmla="*/ 96 h 923"/>
                  <a:gd name="T12" fmla="*/ 990 w 1250"/>
                  <a:gd name="T13" fmla="*/ 72 h 923"/>
                  <a:gd name="T14" fmla="*/ 918 w 1250"/>
                  <a:gd name="T15" fmla="*/ 18 h 923"/>
                  <a:gd name="T16" fmla="*/ 846 w 1250"/>
                  <a:gd name="T17" fmla="*/ 6 h 923"/>
                  <a:gd name="T18" fmla="*/ 730 w 1250"/>
                  <a:gd name="T19" fmla="*/ 24 h 923"/>
                  <a:gd name="T20" fmla="*/ 682 w 1250"/>
                  <a:gd name="T21" fmla="*/ 42 h 923"/>
                  <a:gd name="T22" fmla="*/ 586 w 1250"/>
                  <a:gd name="T23" fmla="*/ 120 h 923"/>
                  <a:gd name="T24" fmla="*/ 550 w 1250"/>
                  <a:gd name="T25" fmla="*/ 228 h 923"/>
                  <a:gd name="T26" fmla="*/ 527 w 1250"/>
                  <a:gd name="T27" fmla="*/ 348 h 923"/>
                  <a:gd name="T28" fmla="*/ 440 w 1250"/>
                  <a:gd name="T29" fmla="*/ 479 h 923"/>
                  <a:gd name="T30" fmla="*/ 422 w 1250"/>
                  <a:gd name="T31" fmla="*/ 539 h 923"/>
                  <a:gd name="T32" fmla="*/ 362 w 1250"/>
                  <a:gd name="T33" fmla="*/ 599 h 923"/>
                  <a:gd name="T34" fmla="*/ 314 w 1250"/>
                  <a:gd name="T35" fmla="*/ 629 h 923"/>
                  <a:gd name="T36" fmla="*/ 302 w 1250"/>
                  <a:gd name="T37" fmla="*/ 635 h 923"/>
                  <a:gd name="T38" fmla="*/ 266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9 w 1250"/>
                  <a:gd name="T47" fmla="*/ 869 h 923"/>
                  <a:gd name="T48" fmla="*/ 658 w 1250"/>
                  <a:gd name="T49" fmla="*/ 827 h 923"/>
                  <a:gd name="T50" fmla="*/ 718 w 1250"/>
                  <a:gd name="T51" fmla="*/ 725 h 923"/>
                  <a:gd name="T52" fmla="*/ 712 w 1250"/>
                  <a:gd name="T53" fmla="*/ 611 h 923"/>
                  <a:gd name="T54" fmla="*/ 803 w 1250"/>
                  <a:gd name="T55" fmla="*/ 551 h 923"/>
                  <a:gd name="T56" fmla="*/ 906 w 1250"/>
                  <a:gd name="T57" fmla="*/ 449 h 923"/>
                  <a:gd name="T58" fmla="*/ 936 w 1250"/>
                  <a:gd name="T59" fmla="*/ 414 h 923"/>
                  <a:gd name="T60" fmla="*/ 1002 w 1250"/>
                  <a:gd name="T61" fmla="*/ 318 h 923"/>
                  <a:gd name="T62" fmla="*/ 1050 w 1250"/>
                  <a:gd name="T63" fmla="*/ 336 h 923"/>
                  <a:gd name="T64" fmla="*/ 1154 w 1250"/>
                  <a:gd name="T65" fmla="*/ 617 h 923"/>
                  <a:gd name="T66" fmla="*/ 1148 w 1250"/>
                  <a:gd name="T67" fmla="*/ 689 h 923"/>
                  <a:gd name="T68" fmla="*/ 1184 w 1250"/>
                  <a:gd name="T69" fmla="*/ 749 h 923"/>
                  <a:gd name="T70" fmla="*/ 1238 w 1250"/>
                  <a:gd name="T71" fmla="*/ 713 h 923"/>
                  <a:gd name="T72" fmla="*/ 1274 w 1250"/>
                  <a:gd name="T73" fmla="*/ 749 h 923"/>
                  <a:gd name="T74" fmla="*/ 1286 w 1250"/>
                  <a:gd name="T75" fmla="*/ 743 h 923"/>
                  <a:gd name="T76" fmla="*/ 712 w 1250"/>
                  <a:gd name="T77" fmla="*/ 264 h 923"/>
                  <a:gd name="T78" fmla="*/ 811 w 1250"/>
                  <a:gd name="T79" fmla="*/ 372 h 923"/>
                  <a:gd name="T80" fmla="*/ 785 w 1250"/>
                  <a:gd name="T81" fmla="*/ 443 h 923"/>
                  <a:gd name="T82" fmla="*/ 724 w 1250"/>
                  <a:gd name="T83" fmla="*/ 515 h 923"/>
                  <a:gd name="T84" fmla="*/ 676 w 1250"/>
                  <a:gd name="T85" fmla="*/ 569 h 923"/>
                  <a:gd name="T86" fmla="*/ 634 w 1250"/>
                  <a:gd name="T87" fmla="*/ 593 h 923"/>
                  <a:gd name="T88" fmla="*/ 592 w 1250"/>
                  <a:gd name="T89" fmla="*/ 617 h 923"/>
                  <a:gd name="T90" fmla="*/ 580 w 1250"/>
                  <a:gd name="T91" fmla="*/ 707 h 923"/>
                  <a:gd name="T92" fmla="*/ 362 w 1250"/>
                  <a:gd name="T93" fmla="*/ 755 h 923"/>
                  <a:gd name="T94" fmla="*/ 398 w 1250"/>
                  <a:gd name="T95" fmla="*/ 641 h 923"/>
                  <a:gd name="T96" fmla="*/ 434 w 1250"/>
                  <a:gd name="T97" fmla="*/ 647 h 923"/>
                  <a:gd name="T98" fmla="*/ 452 w 1250"/>
                  <a:gd name="T99" fmla="*/ 617 h 923"/>
                  <a:gd name="T100" fmla="*/ 586 w 1250"/>
                  <a:gd name="T101" fmla="*/ 515 h 923"/>
                  <a:gd name="T102" fmla="*/ 634 w 1250"/>
                  <a:gd name="T103" fmla="*/ 473 h 923"/>
                  <a:gd name="T104" fmla="*/ 658 w 1250"/>
                  <a:gd name="T105" fmla="*/ 396 h 923"/>
                  <a:gd name="T106" fmla="*/ 658 w 1250"/>
                  <a:gd name="T107" fmla="*/ 378 h 923"/>
                  <a:gd name="T108" fmla="*/ 682 w 1250"/>
                  <a:gd name="T109" fmla="*/ 270 h 923"/>
                  <a:gd name="T110" fmla="*/ 700 w 1250"/>
                  <a:gd name="T111" fmla="*/ 192 h 923"/>
                  <a:gd name="T112" fmla="*/ 712 w 1250"/>
                  <a:gd name="T113" fmla="*/ 264 h 923"/>
                  <a:gd name="T114" fmla="*/ 550 w 1250"/>
                  <a:gd name="T115" fmla="*/ 455 h 923"/>
                  <a:gd name="T116" fmla="*/ 65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7 w 72"/>
                  <a:gd name="T3" fmla="*/ 24 h 54"/>
                  <a:gd name="T4" fmla="*/ 69 w 72"/>
                  <a:gd name="T5" fmla="*/ 12 h 54"/>
                  <a:gd name="T6" fmla="*/ 75 w 72"/>
                  <a:gd name="T7" fmla="*/ 6 h 54"/>
                  <a:gd name="T8" fmla="*/ 81 w 72"/>
                  <a:gd name="T9" fmla="*/ 0 h 54"/>
                  <a:gd name="T10" fmla="*/ 51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6 w 287"/>
                  <a:gd name="T1" fmla="*/ 0 h 84"/>
                  <a:gd name="T2" fmla="*/ 0 w 287"/>
                  <a:gd name="T3" fmla="*/ 84 h 84"/>
                  <a:gd name="T4" fmla="*/ 177 w 287"/>
                  <a:gd name="T5" fmla="*/ 36 h 84"/>
                  <a:gd name="T6" fmla="*/ 114 w 287"/>
                  <a:gd name="T7" fmla="*/ 60 h 84"/>
                  <a:gd name="T8" fmla="*/ 285 w 287"/>
                  <a:gd name="T9" fmla="*/ 18 h 84"/>
                  <a:gd name="T10" fmla="*/ 296 w 287"/>
                  <a:gd name="T11" fmla="*/ 0 h 84"/>
                  <a:gd name="T12" fmla="*/ 296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A0048-4954-4362-8DAE-C7EC93C209A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5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98E48-1A17-4716-BAB0-E7792B8406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612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Экспериментальная деятельность детей</a:t>
            </a:r>
            <a:r>
              <a:rPr lang="en-US" sz="3200" b="1" u="sng" dirty="0" smtClean="0">
                <a:solidFill>
                  <a:srgbClr val="7030A0"/>
                </a:solidFill>
              </a:rPr>
              <a:t>:</a:t>
            </a:r>
            <a:r>
              <a:rPr lang="ru-RU" sz="3200" b="1" u="sng" dirty="0" smtClean="0">
                <a:solidFill>
                  <a:srgbClr val="7030A0"/>
                </a:solidFill>
              </a:rPr>
              <a:t/>
            </a:r>
            <a:br>
              <a:rPr lang="ru-RU" sz="3200" b="1" u="sng" dirty="0" smtClean="0">
                <a:solidFill>
                  <a:srgbClr val="7030A0"/>
                </a:solidFill>
              </a:rPr>
            </a:br>
            <a:r>
              <a:rPr lang="en-US" sz="3200" b="1" i="1" dirty="0" smtClean="0">
                <a:solidFill>
                  <a:srgbClr val="7030A0"/>
                </a:solidFill>
              </a:rPr>
              <a:t>1</a:t>
            </a:r>
            <a:r>
              <a:rPr lang="ru-RU" sz="3200" b="1" i="1" dirty="0" smtClean="0">
                <a:solidFill>
                  <a:srgbClr val="7030A0"/>
                </a:solidFill>
              </a:rPr>
              <a:t>. Познавательные занятия</a:t>
            </a:r>
          </a:p>
        </p:txBody>
      </p:sp>
      <p:pic>
        <p:nvPicPr>
          <p:cNvPr id="14345" name="Picture 9" descr="DSCF23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077072"/>
            <a:ext cx="2919412" cy="216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988840"/>
            <a:ext cx="2952750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79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1096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2. Физические соревнования.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  <a:effectLst/>
              </a:rPr>
              <a:t>(что происходит с моим организмом</a:t>
            </a:r>
            <a:r>
              <a:rPr lang="en-US" sz="2400" b="1" i="1" dirty="0" smtClean="0">
                <a:solidFill>
                  <a:srgbClr val="7030A0"/>
                </a:solidFill>
                <a:effectLst/>
              </a:rPr>
              <a:t>?</a:t>
            </a:r>
            <a:r>
              <a:rPr lang="ru-RU" sz="2400" b="1" i="1" dirty="0" smtClean="0">
                <a:solidFill>
                  <a:srgbClr val="7030A0"/>
                </a:solidFill>
                <a:effectLst/>
              </a:rPr>
              <a:t>)</a:t>
            </a:r>
          </a:p>
        </p:txBody>
      </p:sp>
      <p:pic>
        <p:nvPicPr>
          <p:cNvPr id="26633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2179" y="1628801"/>
            <a:ext cx="2880841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DSCF2741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00809"/>
            <a:ext cx="2702860" cy="202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DSCF2486.JPG"/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221088"/>
            <a:ext cx="2916113" cy="21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2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9748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Сбор и систематизация информации</a:t>
            </a:r>
            <a:r>
              <a:rPr lang="en-US" sz="3200" b="1" u="sng" dirty="0" smtClean="0">
                <a:solidFill>
                  <a:srgbClr val="7030A0"/>
                </a:solidFill>
              </a:rPr>
              <a:t>:</a:t>
            </a:r>
            <a:r>
              <a:rPr lang="ru-RU" sz="3200" u="sng" dirty="0" smtClean="0">
                <a:solidFill>
                  <a:srgbClr val="7030A0"/>
                </a:solidFill>
              </a:rPr>
              <a:t/>
            </a:r>
            <a:br>
              <a:rPr lang="ru-RU" sz="3200" u="sng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1. Рассматривание картинок, фотографий о спорте.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2. Использование дидактических игр.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2564904"/>
            <a:ext cx="2879799" cy="198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4293096"/>
            <a:ext cx="2880319" cy="2016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92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7030A0"/>
                </a:solidFill>
              </a:rPr>
              <a:t>3</a:t>
            </a:r>
            <a:r>
              <a:rPr lang="ru-RU" sz="3200" b="1" i="1" dirty="0" smtClean="0">
                <a:solidFill>
                  <a:srgbClr val="7030A0"/>
                </a:solidFill>
              </a:rPr>
              <a:t>. Просмотр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видиомультфильмов</a:t>
            </a:r>
            <a:r>
              <a:rPr lang="ru-RU" sz="3200" b="1" i="1" dirty="0" smtClean="0">
                <a:solidFill>
                  <a:srgbClr val="7030A0"/>
                </a:solidFill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(Культпоход в ДК «Судоремонтник»)</a:t>
            </a:r>
            <a:endParaRPr lang="ru-RU" sz="4000" dirty="0" smtClean="0">
              <a:solidFill>
                <a:srgbClr val="7030A0"/>
              </a:solidFill>
            </a:endParaRP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1" y="1484785"/>
            <a:ext cx="2673775" cy="197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878383"/>
            <a:ext cx="2807146" cy="208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038" y="3878382"/>
            <a:ext cx="2630881" cy="1998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6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1826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4. Создание рисунков о спорте,  оформление их в галерею, альбомы</a:t>
            </a:r>
          </a:p>
        </p:txBody>
      </p:sp>
      <p:pic>
        <p:nvPicPr>
          <p:cNvPr id="11" name="Содержимое 10" descr="DSCF275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44824"/>
            <a:ext cx="2916114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DSCF274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789040"/>
            <a:ext cx="2916114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8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5. Систематизация стихов и загадок о спорте, его значении в жизни человека (в форме альбомов)</a:t>
            </a:r>
          </a:p>
        </p:txBody>
      </p:sp>
      <p:pic>
        <p:nvPicPr>
          <p:cNvPr id="9" name="Содержимое 8" descr="DSCF274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33123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DSCF2749.JPG"/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429000"/>
            <a:ext cx="3240360" cy="253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06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Соревнование</vt:lpstr>
      <vt:lpstr>1_Соревнование</vt:lpstr>
      <vt:lpstr>2_Соревнование</vt:lpstr>
      <vt:lpstr>3_Соревнование</vt:lpstr>
      <vt:lpstr>4_Соревнование</vt:lpstr>
      <vt:lpstr>5_Соревнование</vt:lpstr>
      <vt:lpstr>Экспериментальная деятельность детей: 1. Познавательные занятия</vt:lpstr>
      <vt:lpstr>2. Физические соревнования. (что происходит с моим организмом?)</vt:lpstr>
      <vt:lpstr>Сбор и систематизация информации: 1. Рассматривание картинок, фотографий о спорте. 2. Использование дидактических игр.</vt:lpstr>
      <vt:lpstr>3. Просмотр видиомультфильмов (Культпоход в ДК «Судоремонтник»)</vt:lpstr>
      <vt:lpstr>4. Создание рисунков о спорте,  оформление их в галерею, альбомы</vt:lpstr>
      <vt:lpstr>5. Систематизация стихов и загадок о спорте, его значении в жизни человека (в форме альбомов)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Физические соревнования. (что происходит с моим организмом?)</dc:title>
  <dc:creator>Татьяна</dc:creator>
  <cp:lastModifiedBy>Татьяна</cp:lastModifiedBy>
  <cp:revision>7</cp:revision>
  <dcterms:created xsi:type="dcterms:W3CDTF">2013-01-31T17:08:12Z</dcterms:created>
  <dcterms:modified xsi:type="dcterms:W3CDTF">2013-01-31T17:48:31Z</dcterms:modified>
</cp:coreProperties>
</file>