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7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01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1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2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05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9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2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2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37D9-3AF0-45F5-B1B6-B2388797D2A4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0D9F8-38AD-4D17-AF46-EA1C635AB1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9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6887" y="5147570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Автор проекта : </a:t>
            </a:r>
            <a:r>
              <a:rPr lang="ru-RU" b="1" i="1" dirty="0" err="1" smtClean="0">
                <a:solidFill>
                  <a:schemeClr val="tx2"/>
                </a:solidFill>
              </a:rPr>
              <a:t>Сульдина</a:t>
            </a:r>
            <a:r>
              <a:rPr lang="ru-RU" b="1" i="1" dirty="0" smtClean="0">
                <a:solidFill>
                  <a:schemeClr val="tx2"/>
                </a:solidFill>
              </a:rPr>
              <a:t> Светлана Ивановна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5536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Расцвели цветочки у Машеньки в </a:t>
            </a:r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садочке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Светлана\Downloads\цветы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825" y="2786962"/>
            <a:ext cx="6444750" cy="247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184482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Методическая разработка  занятия </a:t>
            </a:r>
          </a:p>
          <a:p>
            <a:r>
              <a:rPr lang="ru-RU" b="1" i="1" dirty="0" smtClean="0"/>
              <a:t>Лексическая тема : «Цветы»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55458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586057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0887" y="260648"/>
            <a:ext cx="8007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Содержание презентации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8830" y="2120987"/>
            <a:ext cx="520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Строение цветка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9503" y="3890665"/>
            <a:ext cx="6024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Осторожно , цветет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967335"/>
            <a:ext cx="848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Польза цветущих растений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35715" y="5783784"/>
            <a:ext cx="6029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Красота спасет мир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C:\Users\Светлана\Downloads\цветы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36658"/>
            <a:ext cx="2724054" cy="19306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47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892"/>
            <a:ext cx="47688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Строение цветка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57" y="0"/>
            <a:ext cx="43992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7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70" y="332656"/>
            <a:ext cx="8327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Польза цветущих растений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122" name="Picture 2" descr="C:\Users\Светлана\Downloads\цветы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2488">
            <a:off x="4072944" y="1986058"/>
            <a:ext cx="4596078" cy="34436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4070" y="1556792"/>
            <a:ext cx="3354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Цветы часто используются в качестве косметологических ингридиентов.</a:t>
            </a:r>
          </a:p>
          <a:p>
            <a:r>
              <a:rPr lang="ru-RU" dirty="0" smtClean="0"/>
              <a:t>Многие собранные и высушенные цветы являются прекрасным лекарственным средством</a:t>
            </a:r>
          </a:p>
          <a:p>
            <a:r>
              <a:rPr lang="ru-RU" dirty="0" smtClean="0"/>
              <a:t>Листья и цветки настурции  добавляют в салаты и маринуют.</a:t>
            </a:r>
          </a:p>
          <a:p>
            <a:r>
              <a:rPr lang="ru-RU" dirty="0" smtClean="0"/>
              <a:t>Цветочный мед- уникальный природный продукт с лечебно- профилактическими свойствами.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9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8444" y="476672"/>
            <a:ext cx="5867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Осторожно, цветет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146" name="Picture 2" descr="C:\Users\Светлана\Downloads\цветы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48880"/>
            <a:ext cx="4489586" cy="3839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988840"/>
            <a:ext cx="3791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Во  </a:t>
            </a:r>
            <a:r>
              <a:rPr lang="ru-RU" dirty="0"/>
              <a:t>время цветения амброзия образует тучи пыльцы, которая является чрезвычайно сильным аллергеном, против которого не существует </a:t>
            </a:r>
            <a:r>
              <a:rPr lang="ru-RU" dirty="0" err="1" smtClean="0"/>
              <a:t>антиаллерген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1041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150">
              <a:srgbClr val="CCEAFF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80422">
              <a:schemeClr val="accent4">
                <a:lumMod val="40000"/>
                <a:lumOff val="6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черёмуха</a:t>
            </a:r>
            <a:r>
              <a:rPr lang="ru-RU" b="1" dirty="0"/>
              <a:t>, сирень, ночная фиалка и даже </a:t>
            </a:r>
            <a:r>
              <a:rPr lang="ru-RU" b="1" dirty="0" smtClean="0"/>
              <a:t>ландыш</a:t>
            </a:r>
            <a:r>
              <a:rPr lang="ru-RU" dirty="0" smtClean="0"/>
              <a:t>. Наиболее </a:t>
            </a:r>
            <a:r>
              <a:rPr lang="ru-RU" dirty="0"/>
              <a:t>опасным среди вышеперечисленных цветов является, как ни странно, ландыш, яд которого распространяется по всему растению, начиная от корня и заканчивая плодами.</a:t>
            </a:r>
            <a:r>
              <a:rPr lang="ru-RU" b="1" dirty="0"/>
              <a:t>Невероятно, но даже вода, в которой стоят ландыши, пропитана ядовитыми веществами.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84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2250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Младший</a:t>
            </a:r>
            <a:r>
              <a:rPr lang="ru-RU" sz="5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возраст</a:t>
            </a:r>
            <a:endParaRPr lang="ru-RU" sz="2000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92488" y="2240868"/>
            <a:ext cx="1080120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400000">
            <a:off x="879597" y="2990289"/>
            <a:ext cx="1044113" cy="1993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400000">
            <a:off x="794796" y="5096521"/>
            <a:ext cx="1030786" cy="187220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val 1"/>
          <p:cNvSpPr/>
          <p:nvPr/>
        </p:nvSpPr>
        <p:spPr>
          <a:xfrm>
            <a:off x="5868144" y="5517232"/>
            <a:ext cx="1800200" cy="10307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48004" y="32702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Собери цветок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4880" y="1111970"/>
            <a:ext cx="43111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Цели изадачи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Закрепить основные цвета.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Развивать внимание и наблюдательность.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Формировать чувство прекрастного в окружающем мире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Формировать  усидчивость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60448" y="3987063"/>
            <a:ext cx="787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47864" y="37170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Красный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398428" y="6032625"/>
            <a:ext cx="9494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3888" y="57332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Синий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812360" y="603262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2360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зеленый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768244" y="2852936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74278" y="2636912"/>
            <a:ext cx="131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желтый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 rot="19345566">
            <a:off x="4926755" y="922898"/>
            <a:ext cx="1044113" cy="15934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rot="13054053">
            <a:off x="6259737" y="1073368"/>
            <a:ext cx="1017015" cy="157742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val 1"/>
          <p:cNvSpPr/>
          <p:nvPr/>
        </p:nvSpPr>
        <p:spPr>
          <a:xfrm>
            <a:off x="6480212" y="2437864"/>
            <a:ext cx="1728192" cy="10307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rot="19515371">
            <a:off x="6189650" y="3208578"/>
            <a:ext cx="1044113" cy="16687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rot="13290906">
            <a:off x="4845900" y="3207872"/>
            <a:ext cx="1030786" cy="155838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Oval 1"/>
          <p:cNvSpPr/>
          <p:nvPr/>
        </p:nvSpPr>
        <p:spPr>
          <a:xfrm>
            <a:off x="4139952" y="2385422"/>
            <a:ext cx="1454556" cy="103078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5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548680"/>
            <a:ext cx="6029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Красота спасет мир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218" name="Picture 2" descr="C:\Users\Светлана\Downloads\цветы 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14670"/>
            <a:ext cx="7272808" cy="49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80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250">
              <a:schemeClr val="accent4"/>
            </a:gs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3603" y="548680"/>
            <a:ext cx="7516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 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194" name="Picture 2" descr="C:\Users\Светлана\Downloads\цветы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3" y="1700808"/>
            <a:ext cx="735879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65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185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ГБОУ лицей №273 Санкт-Петербурга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Расцвели цветочки у Машеньки в садочке</dc:title>
  <dc:creator>Татьяна И. Волкова</dc:creator>
  <cp:lastModifiedBy>Светлана</cp:lastModifiedBy>
  <cp:revision>38</cp:revision>
  <dcterms:created xsi:type="dcterms:W3CDTF">2013-05-20T11:07:52Z</dcterms:created>
  <dcterms:modified xsi:type="dcterms:W3CDTF">2013-11-21T17:26:37Z</dcterms:modified>
</cp:coreProperties>
</file>