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sldIdLst>
    <p:sldId id="263" r:id="rId2"/>
    <p:sldId id="257" r:id="rId3"/>
    <p:sldId id="276" r:id="rId4"/>
    <p:sldId id="271" r:id="rId5"/>
    <p:sldId id="259" r:id="rId6"/>
    <p:sldId id="256" r:id="rId7"/>
    <p:sldId id="280" r:id="rId8"/>
    <p:sldId id="277" r:id="rId9"/>
    <p:sldId id="267" r:id="rId10"/>
    <p:sldId id="266" r:id="rId11"/>
    <p:sldId id="281" r:id="rId12"/>
    <p:sldId id="278" r:id="rId13"/>
    <p:sldId id="279" r:id="rId14"/>
    <p:sldId id="268" r:id="rId15"/>
    <p:sldId id="272" r:id="rId16"/>
    <p:sldId id="273" r:id="rId17"/>
    <p:sldId id="284" r:id="rId18"/>
    <p:sldId id="265" r:id="rId19"/>
    <p:sldId id="269" r:id="rId20"/>
    <p:sldId id="274" r:id="rId21"/>
    <p:sldId id="260" r:id="rId22"/>
    <p:sldId id="286" r:id="rId23"/>
    <p:sldId id="261" r:id="rId24"/>
    <p:sldId id="270" r:id="rId25"/>
    <p:sldId id="262" r:id="rId26"/>
    <p:sldId id="275" r:id="rId27"/>
    <p:sldId id="285" r:id="rId28"/>
    <p:sldId id="282" r:id="rId29"/>
    <p:sldId id="283" r:id="rId30"/>
    <p:sldId id="264" r:id="rId31"/>
  </p:sldIdLst>
  <p:sldSz cx="9144000" cy="6858000" type="screen4x3"/>
  <p:notesSz cx="6858000" cy="9144000"/>
  <p:embeddedFontLst>
    <p:embeddedFont>
      <p:font typeface="Arial Black" pitchFamily="34" charset="0"/>
      <p:bold r:id="rId32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86" d="100"/>
          <a:sy n="86" d="100"/>
        </p:scale>
        <p:origin x="-13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9189-092E-4E45-9672-D931249F41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A79B8-B769-4558-B5FB-5B993CCA8C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674DC-3429-4DC6-B456-BCA7C2505A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4276B-B141-404C-BB59-001649484C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E279C-CE10-4279-A837-DA236C62EE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BFC46-4DDB-4D31-8ADA-A69EFE5391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2D25D-C7DE-47A5-AD39-A961BDF195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C7317-0743-47CE-BEA3-F0B4E5637E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F0228-3128-4E4C-A737-79A5F80D21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5D17D-41CC-4576-8FE7-91A17A4857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324AB-B222-46DA-8D87-C0B0DF6A21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64274D3-6E28-4C08-BDF3-20059F65C9B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%20&#1057;&#1072;&#1074;&#1080;&#1085;&#1072;\&#1052;&#1086;&#1080;%20&#1076;&#1086;&#1082;&#1091;&#1084;&#1077;&#1085;&#1090;&#1099;\&#1056;&#1072;&#1079;&#1074;&#1080;&#1090;&#1080;&#1077;\&#1052;&#1072;&#1090;&#1077;&#1088;&#1080;&#1072;&#1083;%20&#1076;&#1083;&#1103;%20&#1087;&#1088;&#1077;&#1079;&#1077;&#1085;&#1090;&#1072;&#1094;&#1080;&#1081;\&#1059;&#1088;&#1086;&#1082;%20&#1074;&#1077;&#1078;&#1083;&#1080;&#1074;&#1086;&#1089;&#1090;&#1080;\10.wav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%20&#1057;&#1072;&#1074;&#1080;&#1085;&#1072;\&#1052;&#1086;&#1080;%20&#1076;&#1086;&#1082;&#1091;&#1084;&#1077;&#1085;&#1090;&#1099;\&#1056;&#1072;&#1079;&#1074;&#1080;&#1090;&#1080;&#1077;\&#1052;&#1072;&#1090;&#1077;&#1088;&#1080;&#1072;&#1083;%20&#1076;&#1083;&#1103;%20&#1087;&#1088;&#1077;&#1079;&#1077;&#1085;&#1090;&#1072;&#1094;&#1080;&#1081;\&#1059;&#1088;&#1086;&#1082;%20&#1074;&#1077;&#1078;&#1083;&#1080;&#1074;&#1086;&#1089;&#1090;&#1080;\11.wav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%20&#1057;&#1072;&#1074;&#1080;&#1085;&#1072;\&#1052;&#1086;&#1080;%20&#1076;&#1086;&#1082;&#1091;&#1084;&#1077;&#1085;&#1090;&#1099;\&#1056;&#1072;&#1079;&#1074;&#1080;&#1090;&#1080;&#1077;\&#1052;&#1072;&#1090;&#1077;&#1088;&#1080;&#1072;&#1083;%20&#1076;&#1083;&#1103;%20&#1087;&#1088;&#1077;&#1079;&#1077;&#1085;&#1090;&#1072;&#1094;&#1080;&#1081;\&#1059;&#1088;&#1086;&#1082;%20&#1074;&#1077;&#1078;&#1083;&#1080;&#1074;&#1086;&#1089;&#1090;&#1080;\12.wav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%20&#1057;&#1072;&#1074;&#1080;&#1085;&#1072;\&#1052;&#1086;&#1080;%20&#1076;&#1086;&#1082;&#1091;&#1084;&#1077;&#1085;&#1090;&#1099;\&#1056;&#1072;&#1079;&#1074;&#1080;&#1090;&#1080;&#1077;\&#1052;&#1072;&#1090;&#1077;&#1088;&#1080;&#1072;&#1083;%20&#1076;&#1083;&#1103;%20&#1087;&#1088;&#1077;&#1079;&#1077;&#1085;&#1090;&#1072;&#1094;&#1080;&#1081;\&#1059;&#1088;&#1086;&#1082;%20&#1074;&#1077;&#1078;&#1083;&#1080;&#1074;&#1086;&#1089;&#1090;&#1080;\thanks.wav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%20&#1057;&#1072;&#1074;&#1080;&#1085;&#1072;\&#1052;&#1086;&#1080;%20&#1076;&#1086;&#1082;&#1091;&#1084;&#1077;&#1085;&#1090;&#1099;\&#1056;&#1072;&#1079;&#1074;&#1080;&#1090;&#1080;&#1077;\&#1052;&#1072;&#1090;&#1077;&#1088;&#1080;&#1072;&#1083;%20&#1076;&#1083;&#1103;%20&#1087;&#1088;&#1077;&#1079;&#1077;&#1085;&#1090;&#1072;&#1094;&#1080;&#1081;\&#1059;&#1088;&#1086;&#1082;%20&#1074;&#1077;&#1078;&#1083;&#1080;&#1074;&#1086;&#1089;&#1090;&#1080;\15.wav" TargetMode="Externa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%20&#1057;&#1072;&#1074;&#1080;&#1085;&#1072;\&#1052;&#1086;&#1080;%20&#1076;&#1086;&#1082;&#1091;&#1084;&#1077;&#1085;&#1090;&#1099;\&#1056;&#1072;&#1079;&#1074;&#1080;&#1090;&#1080;&#1077;\&#1052;&#1072;&#1090;&#1077;&#1088;&#1080;&#1072;&#1083;%20&#1076;&#1083;&#1103;%20&#1087;&#1088;&#1077;&#1079;&#1077;&#1085;&#1090;&#1072;&#1094;&#1080;&#1081;\&#1059;&#1088;&#1086;&#1082;%20&#1074;&#1077;&#1078;&#1083;&#1080;&#1074;&#1086;&#1089;&#1090;&#1080;\16.wav" TargetMode="Externa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%20&#1057;&#1072;&#1074;&#1080;&#1085;&#1072;\&#1052;&#1086;&#1080;%20&#1076;&#1086;&#1082;&#1091;&#1084;&#1077;&#1085;&#1090;&#1099;\&#1056;&#1072;&#1079;&#1074;&#1080;&#1090;&#1080;&#1077;\&#1052;&#1072;&#1090;&#1077;&#1088;&#1080;&#1072;&#1083;%20&#1076;&#1083;&#1103;%20&#1087;&#1088;&#1077;&#1079;&#1077;&#1085;&#1090;&#1072;&#1094;&#1080;&#1081;\&#1059;&#1088;&#1086;&#1082;%20&#1074;&#1077;&#1078;&#1083;&#1080;&#1074;&#1086;&#1089;&#1090;&#1080;\17.wav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%20&#1057;&#1072;&#1074;&#1080;&#1085;&#1072;\&#1052;&#1086;&#1080;%20&#1076;&#1086;&#1082;&#1091;&#1084;&#1077;&#1085;&#1090;&#1099;\&#1056;&#1072;&#1079;&#1074;&#1080;&#1090;&#1080;&#1077;\&#1052;&#1072;&#1090;&#1077;&#1088;&#1080;&#1072;&#1083;%20&#1076;&#1083;&#1103;%20&#1087;&#1088;&#1077;&#1079;&#1077;&#1085;&#1090;&#1072;&#1094;&#1080;&#1081;\&#1059;&#1088;&#1086;&#1082;%20&#1074;&#1077;&#1078;&#1083;&#1080;&#1074;&#1086;&#1089;&#1090;&#1080;\please.wav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%20&#1057;&#1072;&#1074;&#1080;&#1085;&#1072;\&#1052;&#1086;&#1080;%20&#1076;&#1086;&#1082;&#1091;&#1084;&#1077;&#1085;&#1090;&#1099;\&#1056;&#1072;&#1079;&#1074;&#1080;&#1090;&#1080;&#1077;\&#1052;&#1072;&#1090;&#1077;&#1088;&#1080;&#1072;&#1083;%20&#1076;&#1083;&#1103;%20&#1087;&#1088;&#1077;&#1079;&#1077;&#1085;&#1090;&#1072;&#1094;&#1080;&#1081;\&#1059;&#1088;&#1086;&#1082;%20&#1074;&#1077;&#1078;&#1083;&#1080;&#1074;&#1086;&#1089;&#1090;&#1080;\19.wav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%20&#1057;&#1072;&#1074;&#1080;&#1085;&#1072;\&#1052;&#1086;&#1080;%20&#1076;&#1086;&#1082;&#1091;&#1084;&#1077;&#1085;&#1090;&#1099;\&#1056;&#1072;&#1079;&#1074;&#1080;&#1090;&#1080;&#1077;\&#1052;&#1072;&#1090;&#1077;&#1088;&#1080;&#1072;&#1083;%20&#1076;&#1083;&#1103;%20&#1087;&#1088;&#1077;&#1079;&#1077;&#1085;&#1090;&#1072;&#1094;&#1080;&#1081;\&#1059;&#1088;&#1086;&#1082;%20&#1074;&#1077;&#1078;&#1083;&#1080;&#1074;&#1086;&#1089;&#1090;&#1080;\2.wav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%20&#1057;&#1072;&#1074;&#1080;&#1085;&#1072;\&#1052;&#1086;&#1080;%20&#1076;&#1086;&#1082;&#1091;&#1084;&#1077;&#1085;&#1090;&#1099;\&#1056;&#1072;&#1079;&#1074;&#1080;&#1090;&#1080;&#1077;\&#1052;&#1072;&#1090;&#1077;&#1088;&#1080;&#1072;&#1083;%20&#1076;&#1083;&#1103;%20&#1087;&#1088;&#1077;&#1079;&#1077;&#1085;&#1090;&#1072;&#1094;&#1080;&#1081;\&#1059;&#1088;&#1086;&#1082;%20&#1074;&#1077;&#1078;&#1083;&#1080;&#1074;&#1086;&#1089;&#1090;&#1080;\20.wav" TargetMode="Externa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%20&#1057;&#1072;&#1074;&#1080;&#1085;&#1072;\&#1052;&#1086;&#1080;%20&#1076;&#1086;&#1082;&#1091;&#1084;&#1077;&#1085;&#1090;&#1099;\&#1056;&#1072;&#1079;&#1074;&#1080;&#1090;&#1080;&#1077;\&#1052;&#1072;&#1090;&#1077;&#1088;&#1080;&#1072;&#1083;%20&#1076;&#1083;&#1103;%20&#1087;&#1088;&#1077;&#1079;&#1077;&#1085;&#1090;&#1072;&#1094;&#1080;&#1081;\&#1059;&#1088;&#1086;&#1082;%20&#1074;&#1077;&#1078;&#1083;&#1080;&#1074;&#1086;&#1089;&#1090;&#1080;\21.wav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%20&#1057;&#1072;&#1074;&#1080;&#1085;&#1072;\&#1052;&#1086;&#1080;%20&#1076;&#1086;&#1082;&#1091;&#1084;&#1077;&#1085;&#1090;&#1099;\&#1056;&#1072;&#1079;&#1074;&#1080;&#1090;&#1080;&#1077;\&#1052;&#1072;&#1090;&#1077;&#1088;&#1080;&#1072;&#1083;%20&#1076;&#1083;&#1103;%20&#1087;&#1088;&#1077;&#1079;&#1077;&#1085;&#1090;&#1072;&#1094;&#1080;&#1081;\&#1059;&#1088;&#1086;&#1082;%20&#1074;&#1077;&#1078;&#1083;&#1080;&#1074;&#1086;&#1089;&#1090;&#1080;\bon%20appetit.wav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%20&#1057;&#1072;&#1074;&#1080;&#1085;&#1072;\&#1052;&#1086;&#1080;%20&#1076;&#1086;&#1082;&#1091;&#1084;&#1077;&#1085;&#1090;&#1099;\&#1056;&#1072;&#1079;&#1074;&#1080;&#1090;&#1080;&#1077;\&#1052;&#1072;&#1090;&#1077;&#1088;&#1080;&#1072;&#1083;%20&#1076;&#1083;&#1103;%20&#1087;&#1088;&#1077;&#1079;&#1077;&#1085;&#1090;&#1072;&#1094;&#1080;&#1081;\&#1059;&#1088;&#1086;&#1082;%20&#1074;&#1077;&#1078;&#1083;&#1080;&#1074;&#1086;&#1089;&#1090;&#1080;\bless%20you.wav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%20&#1057;&#1072;&#1074;&#1080;&#1085;&#1072;\&#1052;&#1086;&#1080;%20&#1076;&#1086;&#1082;&#1091;&#1084;&#1077;&#1085;&#1090;&#1099;\&#1056;&#1072;&#1079;&#1074;&#1080;&#1090;&#1080;&#1077;\&#1052;&#1072;&#1090;&#1077;&#1088;&#1080;&#1072;&#1083;%20&#1076;&#1083;&#1103;%20&#1087;&#1088;&#1077;&#1079;&#1077;&#1085;&#1090;&#1072;&#1094;&#1080;&#1081;\&#1059;&#1088;&#1086;&#1082;%20&#1074;&#1077;&#1078;&#1083;&#1080;&#1074;&#1086;&#1089;&#1090;&#1080;\24.wav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%20&#1057;&#1072;&#1074;&#1080;&#1085;&#1072;\&#1052;&#1086;&#1080;%20&#1076;&#1086;&#1082;&#1091;&#1084;&#1077;&#1085;&#1090;&#1099;\&#1056;&#1072;&#1079;&#1074;&#1080;&#1090;&#1080;&#1077;\&#1052;&#1072;&#1090;&#1077;&#1088;&#1080;&#1072;&#1083;%20&#1076;&#1083;&#1103;%20&#1087;&#1088;&#1077;&#1079;&#1077;&#1085;&#1090;&#1072;&#1094;&#1080;&#1081;\&#1059;&#1088;&#1086;&#1082;%20&#1074;&#1077;&#1078;&#1083;&#1080;&#1074;&#1086;&#1089;&#1090;&#1080;\good%20buy.wav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%20&#1057;&#1072;&#1074;&#1080;&#1085;&#1072;\&#1052;&#1086;&#1080;%20&#1076;&#1086;&#1082;&#1091;&#1084;&#1077;&#1085;&#1090;&#1099;\&#1056;&#1072;&#1079;&#1074;&#1080;&#1090;&#1080;&#1077;\&#1052;&#1072;&#1090;&#1077;&#1088;&#1080;&#1072;&#1083;%20&#1076;&#1083;&#1103;%20&#1087;&#1088;&#1077;&#1079;&#1077;&#1085;&#1090;&#1072;&#1094;&#1080;&#1081;\&#1059;&#1088;&#1086;&#1082;%20&#1074;&#1077;&#1078;&#1083;&#1080;&#1074;&#1086;&#1089;&#1090;&#1080;\26.wav" TargetMode="Externa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27.jpe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%20&#1057;&#1072;&#1074;&#1080;&#1085;&#1072;\&#1052;&#1086;&#1080;%20&#1076;&#1086;&#1082;&#1091;&#1084;&#1077;&#1085;&#1090;&#1099;\&#1056;&#1072;&#1079;&#1074;&#1080;&#1090;&#1080;&#1077;\&#1052;&#1072;&#1090;&#1077;&#1088;&#1080;&#1072;&#1083;%20&#1076;&#1083;&#1103;%20&#1087;&#1088;&#1077;&#1079;&#1077;&#1085;&#1090;&#1072;&#1094;&#1080;&#1081;\&#1059;&#1088;&#1086;&#1082;%20&#1074;&#1077;&#1078;&#1083;&#1080;&#1074;&#1086;&#1089;&#1090;&#1080;\schastliv%20puti.wav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29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%20&#1057;&#1072;&#1074;&#1080;&#1085;&#1072;\&#1052;&#1086;&#1080;%20&#1076;&#1086;&#1082;&#1091;&#1084;&#1077;&#1085;&#1090;&#1099;\&#1056;&#1072;&#1079;&#1074;&#1080;&#1090;&#1080;&#1077;\&#1052;&#1072;&#1090;&#1077;&#1088;&#1080;&#1072;&#1083;%20&#1076;&#1083;&#1103;%20&#1087;&#1088;&#1077;&#1079;&#1077;&#1085;&#1090;&#1072;&#1094;&#1080;&#1081;\&#1059;&#1088;&#1086;&#1082;%20&#1074;&#1077;&#1078;&#1083;&#1080;&#1074;&#1086;&#1089;&#1090;&#1080;\3.wav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%20&#1057;&#1072;&#1074;&#1080;&#1085;&#1072;\&#1052;&#1086;&#1080;%20&#1076;&#1086;&#1082;&#1091;&#1084;&#1077;&#1085;&#1090;&#1099;\&#1056;&#1072;&#1079;&#1074;&#1080;&#1090;&#1080;&#1077;\&#1052;&#1072;&#1090;&#1077;&#1088;&#1080;&#1072;&#1083;%20&#1076;&#1083;&#1103;%20&#1087;&#1088;&#1077;&#1079;&#1077;&#1085;&#1090;&#1072;&#1094;&#1080;&#1081;\&#1059;&#1088;&#1086;&#1082;%20&#1074;&#1077;&#1078;&#1083;&#1080;&#1074;&#1086;&#1089;&#1090;&#1080;\30.wav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%20&#1057;&#1072;&#1074;&#1080;&#1085;&#1072;\&#1052;&#1086;&#1080;%20&#1076;&#1086;&#1082;&#1091;&#1084;&#1077;&#1085;&#1090;&#1099;\&#1056;&#1072;&#1079;&#1074;&#1080;&#1090;&#1080;&#1077;\&#1052;&#1072;&#1090;&#1077;&#1088;&#1080;&#1072;&#1083;%20&#1076;&#1083;&#1103;%20&#1087;&#1088;&#1077;&#1079;&#1077;&#1085;&#1090;&#1072;&#1094;&#1080;&#1081;\&#1059;&#1088;&#1086;&#1082;%20&#1074;&#1077;&#1078;&#1083;&#1080;&#1074;&#1086;&#1089;&#1090;&#1080;\4.wav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%20&#1057;&#1072;&#1074;&#1080;&#1085;&#1072;\&#1052;&#1086;&#1080;%20&#1076;&#1086;&#1082;&#1091;&#1084;&#1077;&#1085;&#1090;&#1099;\&#1056;&#1072;&#1079;&#1074;&#1080;&#1090;&#1080;&#1077;\&#1052;&#1072;&#1090;&#1077;&#1088;&#1080;&#1072;&#1083;%20&#1076;&#1083;&#1103;%20&#1087;&#1088;&#1077;&#1079;&#1077;&#1085;&#1090;&#1072;&#1094;&#1080;&#1081;\&#1059;&#1088;&#1086;&#1082;%20&#1074;&#1077;&#1078;&#1083;&#1080;&#1074;&#1086;&#1089;&#1090;&#1080;\6.wav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%20&#1057;&#1072;&#1074;&#1080;&#1085;&#1072;\&#1052;&#1086;&#1080;%20&#1076;&#1086;&#1082;&#1091;&#1084;&#1077;&#1085;&#1090;&#1099;\&#1056;&#1072;&#1079;&#1074;&#1080;&#1090;&#1080;&#1077;\&#1052;&#1072;&#1090;&#1077;&#1088;&#1080;&#1072;&#1083;%20&#1076;&#1083;&#1103;%20&#1087;&#1088;&#1077;&#1079;&#1077;&#1085;&#1090;&#1072;&#1094;&#1080;&#1081;\&#1059;&#1088;&#1086;&#1082;%20&#1074;&#1077;&#1078;&#1083;&#1080;&#1074;&#1086;&#1089;&#1090;&#1080;\7.wav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%20&#1057;&#1072;&#1074;&#1080;&#1085;&#1072;\&#1052;&#1086;&#1080;%20&#1076;&#1086;&#1082;&#1091;&#1084;&#1077;&#1085;&#1090;&#1099;\&#1056;&#1072;&#1079;&#1074;&#1080;&#1090;&#1080;&#1077;\&#1052;&#1072;&#1090;&#1077;&#1088;&#1080;&#1072;&#1083;%20&#1076;&#1083;&#1103;%20&#1087;&#1088;&#1077;&#1079;&#1077;&#1085;&#1090;&#1072;&#1094;&#1080;&#1081;\&#1059;&#1088;&#1086;&#1082;%20&#1074;&#1077;&#1078;&#1083;&#1080;&#1074;&#1086;&#1089;&#1090;&#1080;\8.wav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1;&#1085;&#1072;%20&#1057;&#1072;&#1074;&#1080;&#1085;&#1072;\&#1052;&#1086;&#1080;%20&#1076;&#1086;&#1082;&#1091;&#1084;&#1077;&#1085;&#1090;&#1099;\&#1056;&#1072;&#1079;&#1074;&#1080;&#1090;&#1080;&#1077;\&#1052;&#1072;&#1090;&#1077;&#1088;&#1080;&#1072;&#1083;%20&#1076;&#1083;&#1103;%20&#1087;&#1088;&#1077;&#1079;&#1077;&#1085;&#1090;&#1072;&#1094;&#1080;&#1081;\&#1059;&#1088;&#1086;&#1082;%20&#1074;&#1077;&#1078;&#1083;&#1080;&#1074;&#1086;&#1089;&#1090;&#1080;\9.wav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14480" y="285728"/>
            <a:ext cx="62817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solidFill>
                  <a:schemeClr val="accent2"/>
                </a:solidFill>
                <a:latin typeface="Arial Black" pitchFamily="34" charset="0"/>
              </a:rPr>
              <a:t>ВОЛШЕБНЫЕ </a:t>
            </a:r>
          </a:p>
          <a:p>
            <a:pPr algn="ctr"/>
            <a:r>
              <a:rPr lang="ru-RU" sz="6000" b="1" dirty="0">
                <a:solidFill>
                  <a:schemeClr val="accent2"/>
                </a:solidFill>
                <a:latin typeface="Arial Black" pitchFamily="34" charset="0"/>
              </a:rPr>
              <a:t>СЛОВА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922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</p:spPr>
      </p:pic>
      <p:pic>
        <p:nvPicPr>
          <p:cNvPr id="6" name="Picture 8" descr="C:\Documents and Settings\Яна Савина\Мои документы\Развитие\Материал для презентаций\Урок вежливости\здравствуйте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285992"/>
            <a:ext cx="4367226" cy="393371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50" fill="hold"/>
                                        <p:tgtEl>
                                          <p:spTgt spid="9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0"/>
                </p:tgtEl>
              </p:cMediaNode>
            </p:audio>
          </p:childTnLst>
        </p:cTn>
      </p:par>
    </p:tnLst>
    <p:bldLst>
      <p:bldP spid="921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752600" y="5029200"/>
            <a:ext cx="5562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/>
              <a:t>ДО</a:t>
            </a:r>
            <a:r>
              <a:rPr lang="ru-RU" sz="4800" b="1">
                <a:solidFill>
                  <a:schemeClr val="accent1"/>
                </a:solidFill>
              </a:rPr>
              <a:t>БРЫЙ </a:t>
            </a:r>
            <a:r>
              <a:rPr lang="ru-RU" sz="4800" b="1"/>
              <a:t>ВЕ</a:t>
            </a:r>
            <a:r>
              <a:rPr lang="ru-RU" sz="4800" b="1">
                <a:solidFill>
                  <a:schemeClr val="accent1"/>
                </a:solidFill>
              </a:rPr>
              <a:t>ЧЕР</a:t>
            </a:r>
          </a:p>
        </p:txBody>
      </p:sp>
      <p:pic>
        <p:nvPicPr>
          <p:cNvPr id="12294" name="1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0" y="6172200"/>
            <a:ext cx="381000" cy="381000"/>
          </a:xfrm>
          <a:prstGeom prst="rect">
            <a:avLst/>
          </a:prstGeom>
          <a:noFill/>
        </p:spPr>
      </p:pic>
      <p:pic>
        <p:nvPicPr>
          <p:cNvPr id="12296" name="Picture 8" descr="C:\Documents and Settings\Яна Савина\Мои документы\Развитие\Материал для презентаций\Урок вежливости\обрый вече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685800"/>
            <a:ext cx="5638800" cy="3690938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22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4"/>
                </p:tgtEl>
              </p:cMediaNode>
            </p:audio>
          </p:childTnLst>
        </p:cTn>
      </p:par>
    </p:tnLst>
    <p:bldLst>
      <p:bldP spid="1229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752600" y="5181600"/>
            <a:ext cx="5715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Если солнышко садится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По деревьям золотится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Говорим тогда при встрече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Всем знакомым: «</a:t>
            </a:r>
            <a:r>
              <a:rPr lang="ru-RU" b="1">
                <a:solidFill>
                  <a:srgbClr val="FF0000"/>
                </a:solidFill>
              </a:rPr>
              <a:t>Добрый вечер!</a:t>
            </a:r>
            <a:r>
              <a:rPr lang="ru-RU" b="1">
                <a:solidFill>
                  <a:schemeClr val="accent2"/>
                </a:solidFill>
              </a:rPr>
              <a:t>»</a:t>
            </a:r>
          </a:p>
        </p:txBody>
      </p:sp>
      <p:pic>
        <p:nvPicPr>
          <p:cNvPr id="28678" name="1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</p:spPr>
      </p:pic>
      <p:pic>
        <p:nvPicPr>
          <p:cNvPr id="28681" name="Picture 9" descr="C:\Documents and Settings\Яна Савина\Мои документы\Развитие\Материал для презентаций\Урок вежливости\зака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762000"/>
            <a:ext cx="4953000" cy="3706813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6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676400" y="5334000"/>
            <a:ext cx="6172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chemeClr val="accent1"/>
                </a:solidFill>
              </a:rPr>
              <a:t>СПО</a:t>
            </a:r>
            <a:r>
              <a:rPr lang="ru-RU" sz="4800" b="1"/>
              <a:t>КО</a:t>
            </a:r>
            <a:r>
              <a:rPr lang="ru-RU" sz="4800" b="1">
                <a:solidFill>
                  <a:schemeClr val="accent1"/>
                </a:solidFill>
              </a:rPr>
              <a:t>ЙНОЙ </a:t>
            </a:r>
            <a:r>
              <a:rPr lang="ru-RU" sz="4800" b="1"/>
              <a:t>НО</a:t>
            </a:r>
            <a:r>
              <a:rPr lang="ru-RU" sz="4800" b="1">
                <a:solidFill>
                  <a:schemeClr val="accent1"/>
                </a:solidFill>
              </a:rPr>
              <a:t>ЧИ</a:t>
            </a:r>
          </a:p>
        </p:txBody>
      </p:sp>
      <p:pic>
        <p:nvPicPr>
          <p:cNvPr id="25605" name="1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</p:spPr>
      </p:pic>
      <p:pic>
        <p:nvPicPr>
          <p:cNvPr id="25607" name="Picture 7" descr="C:\Documents and Settings\Яна Савина\Мои документы\Развитие\Материал для презентаций\Урок вежливости\окойной ноч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685800"/>
            <a:ext cx="3106738" cy="3995738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56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5"/>
                </p:tgtEl>
              </p:cMediaNode>
            </p:audio>
          </p:childTnLst>
        </p:cTn>
      </p:par>
    </p:tnLst>
    <p:bldLst>
      <p:bldP spid="2560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752600" y="5029200"/>
            <a:ext cx="6172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chemeClr val="accent1"/>
                </a:solidFill>
              </a:rPr>
              <a:t>ПРИ</a:t>
            </a:r>
            <a:r>
              <a:rPr lang="ru-RU" sz="4800" b="1"/>
              <a:t>ЯТ</a:t>
            </a:r>
            <a:r>
              <a:rPr lang="ru-RU" sz="4800" b="1">
                <a:solidFill>
                  <a:schemeClr val="accent1"/>
                </a:solidFill>
              </a:rPr>
              <a:t>НЫХ С</a:t>
            </a:r>
            <a:r>
              <a:rPr lang="ru-RU" sz="4800" b="1"/>
              <a:t>НО</a:t>
            </a:r>
            <a:r>
              <a:rPr lang="ru-RU" sz="4800" b="1">
                <a:solidFill>
                  <a:schemeClr val="accent1"/>
                </a:solidFill>
              </a:rPr>
              <a:t>В</a:t>
            </a:r>
          </a:p>
        </p:txBody>
      </p:sp>
      <p:pic>
        <p:nvPicPr>
          <p:cNvPr id="2662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3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</p:spPr>
      </p:pic>
      <p:pic>
        <p:nvPicPr>
          <p:cNvPr id="26631" name="Picture 7" descr="C:\Documents and Settings\Яна Савина\Мои документы\Развитие\Материал для презентаций\Урок вежливости\окойной ночи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762000"/>
            <a:ext cx="4316413" cy="37973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50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audio>
          </p:childTnLst>
        </p:cTn>
      </p:par>
    </p:tnLst>
    <p:bldLst>
      <p:bldP spid="2662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52600" y="5029200"/>
            <a:ext cx="556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chemeClr val="accent1"/>
                </a:solidFill>
              </a:rPr>
              <a:t>СПА</a:t>
            </a:r>
            <a:r>
              <a:rPr lang="ru-RU" sz="5400" b="1"/>
              <a:t>СИ</a:t>
            </a:r>
            <a:r>
              <a:rPr lang="ru-RU" sz="5400" b="1">
                <a:solidFill>
                  <a:schemeClr val="accent1"/>
                </a:solidFill>
              </a:rPr>
              <a:t>БО</a:t>
            </a:r>
          </a:p>
        </p:txBody>
      </p:sp>
      <p:pic>
        <p:nvPicPr>
          <p:cNvPr id="14340" name="thanks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248400"/>
            <a:ext cx="304800" cy="304800"/>
          </a:xfrm>
          <a:prstGeom prst="rect">
            <a:avLst/>
          </a:prstGeom>
          <a:noFill/>
        </p:spPr>
      </p:pic>
      <p:pic>
        <p:nvPicPr>
          <p:cNvPr id="14341" name="Picture 5" descr="C:\Documents and Settings\Яна Савина\Мои документы\Развитие\Материал для презентаций\Урок вежливости\Спасиб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066800"/>
            <a:ext cx="4514850" cy="340995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audio>
          </p:childTnLst>
        </p:cTn>
      </p:par>
    </p:tnLst>
    <p:bldLst>
      <p:bldP spid="1433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52600" y="5029200"/>
            <a:ext cx="5562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66"/>
                </a:solidFill>
                <a:cs typeface="Times New Roman" pitchFamily="18" charset="0"/>
              </a:rPr>
              <a:t>Растает даже ледяная глыба</a:t>
            </a:r>
            <a:r>
              <a:rPr lang="ru-RU" sz="2800" b="1">
                <a:solidFill>
                  <a:schemeClr val="accent1"/>
                </a:solidFill>
                <a:cs typeface="Times New Roman" pitchFamily="18" charset="0"/>
              </a:rPr>
              <a:t> </a:t>
            </a:r>
            <a:br>
              <a:rPr lang="ru-RU" sz="2800" b="1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sz="2800" b="1">
                <a:solidFill>
                  <a:srgbClr val="000066"/>
                </a:solidFill>
                <a:cs typeface="Times New Roman" pitchFamily="18" charset="0"/>
              </a:rPr>
              <a:t>От слова теплого "Спасибо"</a:t>
            </a:r>
            <a:endParaRPr lang="ru-RU" sz="2800" b="1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9461" name="15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248400"/>
            <a:ext cx="304800" cy="304800"/>
          </a:xfrm>
          <a:prstGeom prst="rect">
            <a:avLst/>
          </a:prstGeom>
          <a:noFill/>
        </p:spPr>
      </p:pic>
      <p:pic>
        <p:nvPicPr>
          <p:cNvPr id="19463" name="Picture 7" descr="C:\Documents and Settings\Яна Савина\Мои документы\Развитие\Материал для презентаций\Урок вежливости\1landscape732-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609600"/>
            <a:ext cx="5410200" cy="4048125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676400" y="5486400"/>
            <a:ext cx="5562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66"/>
                </a:solidFill>
                <a:cs typeface="Times New Roman" pitchFamily="18" charset="0"/>
              </a:rPr>
              <a:t>Если больше есть не в силах,</a:t>
            </a:r>
            <a:r>
              <a:rPr lang="ru-RU" sz="2800" b="1">
                <a:solidFill>
                  <a:schemeClr val="accent1"/>
                </a:solidFill>
                <a:cs typeface="Times New Roman" pitchFamily="18" charset="0"/>
              </a:rPr>
              <a:t> </a:t>
            </a:r>
            <a:br>
              <a:rPr lang="ru-RU" sz="2800" b="1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sz="2800" b="1">
                <a:solidFill>
                  <a:srgbClr val="000066"/>
                </a:solidFill>
                <a:cs typeface="Times New Roman" pitchFamily="18" charset="0"/>
              </a:rPr>
              <a:t>Скажем маме мы:</a:t>
            </a:r>
            <a:r>
              <a:rPr lang="ru-RU" sz="2800" b="1">
                <a:solidFill>
                  <a:srgbClr val="000066"/>
                </a:solidFill>
              </a:rPr>
              <a:t> </a:t>
            </a:r>
            <a:r>
              <a:rPr lang="ru-RU" sz="2800" b="1">
                <a:solidFill>
                  <a:srgbClr val="FF0000"/>
                </a:solidFill>
                <a:cs typeface="Times New Roman" pitchFamily="18" charset="0"/>
              </a:rPr>
              <a:t>Спасибо</a:t>
            </a:r>
          </a:p>
        </p:txBody>
      </p:sp>
      <p:pic>
        <p:nvPicPr>
          <p:cNvPr id="20485" name="1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</p:spPr>
      </p:pic>
      <p:pic>
        <p:nvPicPr>
          <p:cNvPr id="20486" name="Picture 6" descr="C:\Documents and Settings\Яна Савина\Мои документы\Развитие\Материал для презентаций\Урок вежливости\асибо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685800"/>
            <a:ext cx="3087688" cy="424815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4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752600" y="5029200"/>
            <a:ext cx="6172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chemeClr val="accent1"/>
                </a:solidFill>
              </a:rPr>
              <a:t>БЛАГОДА</a:t>
            </a:r>
            <a:r>
              <a:rPr lang="ru-RU" sz="4800" b="1"/>
              <a:t>РЮ</a:t>
            </a:r>
            <a:r>
              <a:rPr lang="ru-RU" sz="4800" b="1">
                <a:solidFill>
                  <a:schemeClr val="accent1"/>
                </a:solidFill>
              </a:rPr>
              <a:t> ВАС</a:t>
            </a:r>
          </a:p>
        </p:txBody>
      </p:sp>
      <p:pic>
        <p:nvPicPr>
          <p:cNvPr id="31748" name="1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248400"/>
            <a:ext cx="304800" cy="304800"/>
          </a:xfrm>
          <a:prstGeom prst="rect">
            <a:avLst/>
          </a:prstGeom>
          <a:noFill/>
        </p:spPr>
      </p:pic>
      <p:pic>
        <p:nvPicPr>
          <p:cNvPr id="31750" name="Picture 6" descr="C:\Documents and Settings\Яна Савина\Мои документы\Развитие\Материал для презентаций\Урок вежливости\cailloubdaypar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036638"/>
            <a:ext cx="5029200" cy="3367087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1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48"/>
                </p:tgtEl>
              </p:cMediaNode>
            </p:audio>
          </p:childTnLst>
        </p:cTn>
      </p:par>
    </p:tnLst>
    <p:bldLst>
      <p:bldP spid="3174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600200" y="5257800"/>
            <a:ext cx="61372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chemeClr val="accent1"/>
                </a:solidFill>
              </a:rPr>
              <a:t>ДАЙ ПО</a:t>
            </a:r>
            <a:r>
              <a:rPr lang="ru-RU" sz="4800" b="1"/>
              <a:t>ЖА</a:t>
            </a:r>
            <a:r>
              <a:rPr lang="ru-RU" sz="4800" b="1">
                <a:solidFill>
                  <a:schemeClr val="accent1"/>
                </a:solidFill>
              </a:rPr>
              <a:t>ЛУЙСТА</a:t>
            </a:r>
            <a:r>
              <a:rPr lang="ru-RU" sz="2000"/>
              <a:t> </a:t>
            </a:r>
            <a:endParaRPr lang="ru-RU"/>
          </a:p>
        </p:txBody>
      </p:sp>
      <p:pic>
        <p:nvPicPr>
          <p:cNvPr id="11268" name="pleas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248400"/>
            <a:ext cx="304800" cy="304800"/>
          </a:xfrm>
          <a:prstGeom prst="rect">
            <a:avLst/>
          </a:prstGeom>
          <a:noFill/>
        </p:spPr>
      </p:pic>
      <p:pic>
        <p:nvPicPr>
          <p:cNvPr id="11269" name="Picture 5" descr="C:\Documents and Settings\Яна Савина\Мои документы\Развитие\Материал для презентаций\Урок вежливости\ай пожалуйс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685800"/>
            <a:ext cx="4343400" cy="4221163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1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8"/>
                </p:tgtEl>
              </p:cMediaNode>
            </p:audio>
          </p:childTnLst>
        </p:cTn>
      </p:par>
    </p:tnLst>
    <p:bldLst>
      <p:bldP spid="1126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52600" y="5334000"/>
            <a:ext cx="556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chemeClr val="accent1"/>
                </a:solidFill>
              </a:rPr>
              <a:t>ИЗВИ</a:t>
            </a:r>
            <a:r>
              <a:rPr lang="ru-RU" sz="5400" b="1"/>
              <a:t>НИ</a:t>
            </a:r>
            <a:endParaRPr lang="ru-RU" sz="5400" b="1">
              <a:solidFill>
                <a:schemeClr val="accent1"/>
              </a:solidFill>
            </a:endParaRPr>
          </a:p>
        </p:txBody>
      </p:sp>
      <p:pic>
        <p:nvPicPr>
          <p:cNvPr id="15367" name="19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324600"/>
            <a:ext cx="304800" cy="304800"/>
          </a:xfrm>
          <a:prstGeom prst="rect">
            <a:avLst/>
          </a:prstGeom>
          <a:noFill/>
        </p:spPr>
      </p:pic>
      <p:pic>
        <p:nvPicPr>
          <p:cNvPr id="15368" name="Picture 8" descr="C:\Documents and Settings\Яна Савина\Мои документы\Развитие\Материал для презентаций\Урок вежливости\извин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838200"/>
            <a:ext cx="3689350" cy="3849688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53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7"/>
                </p:tgtEl>
              </p:cMediaNode>
            </p:audio>
          </p:childTnLst>
        </p:cTn>
      </p:par>
    </p:tnLst>
    <p:bldLst>
      <p:bldP spid="1536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39750" y="5486400"/>
            <a:ext cx="7886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/>
              <a:t>Сегодня мы поговорим об очень важных и нужных </a:t>
            </a:r>
          </a:p>
          <a:p>
            <a:pPr algn="ctr"/>
            <a:r>
              <a:rPr lang="ru-RU" sz="2000" b="1"/>
              <a:t>для человека словах, без которых мы не сможем обойтись, </a:t>
            </a:r>
          </a:p>
          <a:p>
            <a:pPr algn="ctr"/>
            <a:r>
              <a:rPr lang="ru-RU" sz="2000" b="1"/>
              <a:t>если хотим быть воспитанными, вежливыми людьми.</a:t>
            </a:r>
            <a:endParaRPr lang="ru-RU"/>
          </a:p>
        </p:txBody>
      </p:sp>
      <p:pic>
        <p:nvPicPr>
          <p:cNvPr id="3080" name="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</p:spPr>
      </p:pic>
      <p:pic>
        <p:nvPicPr>
          <p:cNvPr id="3081" name="Picture 9" descr="C:\Documents and Settings\Яна Савина\Мои документы\Развитие\Материал для презентаций\Урок вежливости\ачал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609600"/>
            <a:ext cx="4364038" cy="44958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  <p:bldLst>
      <p:bldP spid="307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52600" y="5029200"/>
            <a:ext cx="5562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66"/>
                </a:solidFill>
                <a:cs typeface="Times New Roman" pitchFamily="18" charset="0"/>
              </a:rPr>
              <a:t>Когда нас бронят за шалости,</a:t>
            </a:r>
            <a:r>
              <a:rPr lang="ru-RU" sz="2800" b="1">
                <a:solidFill>
                  <a:schemeClr val="accent1"/>
                </a:solidFill>
                <a:cs typeface="Times New Roman" pitchFamily="18" charset="0"/>
              </a:rPr>
              <a:t> </a:t>
            </a:r>
            <a:br>
              <a:rPr lang="ru-RU" sz="2800" b="1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sz="2800" b="1">
                <a:solidFill>
                  <a:srgbClr val="000066"/>
                </a:solidFill>
                <a:cs typeface="Times New Roman" pitchFamily="18" charset="0"/>
              </a:rPr>
              <a:t>Говорим: </a:t>
            </a:r>
            <a:r>
              <a:rPr lang="ru-RU" sz="2800" b="1">
                <a:solidFill>
                  <a:srgbClr val="FF0000"/>
                </a:solidFill>
                <a:cs typeface="Times New Roman" pitchFamily="18" charset="0"/>
              </a:rPr>
              <a:t>Прости, пожалуйста</a:t>
            </a:r>
          </a:p>
        </p:txBody>
      </p:sp>
      <p:pic>
        <p:nvPicPr>
          <p:cNvPr id="21508" name="2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400800"/>
            <a:ext cx="304800" cy="304800"/>
          </a:xfrm>
          <a:prstGeom prst="rect">
            <a:avLst/>
          </a:prstGeom>
          <a:noFill/>
        </p:spPr>
      </p:pic>
      <p:pic>
        <p:nvPicPr>
          <p:cNvPr id="21509" name="Picture 5" descr="C:\Documents and Settings\Яна Савина\Мои документы\Развитие\Материал для презентаций\Урок вежливости\sor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838200"/>
            <a:ext cx="4676775" cy="3500438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936750" y="5392738"/>
            <a:ext cx="51752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800" b="1"/>
              <a:t>БУ</a:t>
            </a:r>
            <a:r>
              <a:rPr lang="ru-RU" sz="4800" b="1">
                <a:solidFill>
                  <a:schemeClr val="accent1"/>
                </a:solidFill>
              </a:rPr>
              <a:t>ДЬТЕ ДОБ</a:t>
            </a:r>
            <a:r>
              <a:rPr lang="ru-RU" sz="4800" b="1"/>
              <a:t>РЫ</a:t>
            </a:r>
          </a:p>
        </p:txBody>
      </p:sp>
      <p:pic>
        <p:nvPicPr>
          <p:cNvPr id="6151" name="2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324600"/>
            <a:ext cx="304800" cy="304800"/>
          </a:xfrm>
          <a:prstGeom prst="rect">
            <a:avLst/>
          </a:prstGeom>
          <a:noFill/>
        </p:spPr>
      </p:pic>
      <p:pic>
        <p:nvPicPr>
          <p:cNvPr id="6152" name="Picture 8" descr="C:\Documents and Settings\Яна Савина\Мои документы\Развитие\Материал для презентаций\Урок вежливости\Будте добр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762000"/>
            <a:ext cx="4495800" cy="4135438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1"/>
                </p:tgtEl>
              </p:cMediaNode>
            </p:audio>
          </p:childTnLst>
        </p:cTn>
      </p:par>
    </p:tnLst>
    <p:bldLst>
      <p:bldP spid="614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57238" y="5392738"/>
            <a:ext cx="75295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chemeClr val="accent1"/>
                </a:solidFill>
              </a:rPr>
              <a:t>ПРИ</a:t>
            </a:r>
            <a:r>
              <a:rPr lang="ru-RU" sz="4800" b="1"/>
              <a:t>ЯТ</a:t>
            </a:r>
            <a:r>
              <a:rPr lang="ru-RU" sz="4800" b="1">
                <a:solidFill>
                  <a:schemeClr val="accent1"/>
                </a:solidFill>
              </a:rPr>
              <a:t>НОГО АППЕ</a:t>
            </a:r>
            <a:r>
              <a:rPr lang="ru-RU" sz="4800" b="1"/>
              <a:t>ТИ</a:t>
            </a:r>
            <a:r>
              <a:rPr lang="ru-RU" sz="4800" b="1">
                <a:solidFill>
                  <a:schemeClr val="accent1"/>
                </a:solidFill>
              </a:rPr>
              <a:t>ТА</a:t>
            </a:r>
          </a:p>
        </p:txBody>
      </p:sp>
      <p:pic>
        <p:nvPicPr>
          <p:cNvPr id="33796" name="bon appeti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</p:spPr>
      </p:pic>
      <p:pic>
        <p:nvPicPr>
          <p:cNvPr id="33799" name="Picture 7" descr="C:\Documents and Settings\Яна Савина\Мои документы\Развитие\Материал для презентаций\Урок вежливости\риятного аппетита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914400"/>
            <a:ext cx="4938713" cy="3578225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3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6"/>
                </p:tgtEl>
              </p:cMediaNode>
            </p:audio>
          </p:childTnLst>
        </p:cTn>
      </p:par>
    </p:tnLst>
    <p:bldLst>
      <p:bldP spid="3379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362200" y="5105400"/>
            <a:ext cx="46577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chemeClr val="accent1"/>
                </a:solidFill>
              </a:rPr>
              <a:t>БУДЬ ЗДО</a:t>
            </a:r>
            <a:r>
              <a:rPr lang="ru-RU" sz="4800" b="1"/>
              <a:t>РО</a:t>
            </a:r>
            <a:r>
              <a:rPr lang="ru-RU" sz="4800" b="1">
                <a:solidFill>
                  <a:schemeClr val="accent1"/>
                </a:solidFill>
              </a:rPr>
              <a:t>В</a:t>
            </a:r>
          </a:p>
        </p:txBody>
      </p:sp>
      <p:pic>
        <p:nvPicPr>
          <p:cNvPr id="7174" name="bless you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</p:spPr>
      </p:pic>
      <p:pic>
        <p:nvPicPr>
          <p:cNvPr id="7175" name="Picture 7" descr="C:\Documents and Settings\Яна Савина\Мои документы\Развитие\Материал для презентаций\Урок вежливости\bless yo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57200"/>
            <a:ext cx="3263900" cy="46482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4"/>
                </p:tgtEl>
              </p:cMediaNode>
            </p:audio>
          </p:childTnLst>
        </p:cTn>
      </p:par>
    </p:tnLst>
    <p:bldLst>
      <p:bldP spid="717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371600" y="5410200"/>
            <a:ext cx="655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accent1"/>
                </a:solidFill>
              </a:rPr>
              <a:t>ДОБ</a:t>
            </a:r>
            <a:r>
              <a:rPr lang="ru-RU" sz="4000" b="1"/>
              <a:t>РО</a:t>
            </a:r>
            <a:r>
              <a:rPr lang="ru-RU" sz="4000" b="1">
                <a:solidFill>
                  <a:schemeClr val="accent1"/>
                </a:solidFill>
              </a:rPr>
              <a:t> ПО</a:t>
            </a:r>
            <a:r>
              <a:rPr lang="ru-RU" sz="4000" b="1"/>
              <a:t>ЖА</a:t>
            </a:r>
            <a:r>
              <a:rPr lang="ru-RU" sz="4000" b="1">
                <a:solidFill>
                  <a:schemeClr val="accent1"/>
                </a:solidFill>
              </a:rPr>
              <a:t>ЛОВАТЬ</a:t>
            </a:r>
          </a:p>
        </p:txBody>
      </p:sp>
      <p:pic>
        <p:nvPicPr>
          <p:cNvPr id="17414" name="2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</p:spPr>
      </p:pic>
      <p:pic>
        <p:nvPicPr>
          <p:cNvPr id="17415" name="Picture 7" descr="C:\Documents and Settings\Яна Савина\Мои документы\Развитие\Материал для презентаций\Урок вежливости\обро пожаловат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533400"/>
            <a:ext cx="4724400" cy="4676775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74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4"/>
                </p:tgtEl>
              </p:cMediaNode>
            </p:audio>
          </p:childTnLst>
        </p:cTn>
      </p:par>
    </p:tnLst>
    <p:bldLst>
      <p:bldP spid="1741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1238" y="5562600"/>
            <a:ext cx="4841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chemeClr val="accent1"/>
                </a:solidFill>
              </a:rPr>
              <a:t>ДО СВИ</a:t>
            </a:r>
            <a:r>
              <a:rPr lang="ru-RU" sz="4800" b="1"/>
              <a:t>ДА</a:t>
            </a:r>
            <a:r>
              <a:rPr lang="ru-RU" sz="4800" b="1">
                <a:solidFill>
                  <a:schemeClr val="accent1"/>
                </a:solidFill>
              </a:rPr>
              <a:t>НИЯ</a:t>
            </a:r>
            <a:r>
              <a:rPr lang="ru-RU" sz="2000"/>
              <a:t> </a:t>
            </a:r>
            <a:endParaRPr lang="ru-RU"/>
          </a:p>
        </p:txBody>
      </p:sp>
      <p:pic>
        <p:nvPicPr>
          <p:cNvPr id="8202" name="good buy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</p:spPr>
      </p:pic>
      <p:pic>
        <p:nvPicPr>
          <p:cNvPr id="8203" name="Picture 11" descr="C:\Documents and Settings\Яна Савина\Мои документы\Развитие\Материал для презентаций\Урок вежливости\освидань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762000"/>
            <a:ext cx="3995738" cy="43434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8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2"/>
                </p:tgtEl>
              </p:cMediaNode>
            </p:audio>
          </p:childTnLst>
        </p:cTn>
      </p:par>
    </p:tnLst>
    <p:bldLst>
      <p:bldP spid="819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752600" y="5334000"/>
            <a:ext cx="640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66"/>
                </a:solidFill>
                <a:cs typeface="Times New Roman" pitchFamily="18" charset="0"/>
              </a:rPr>
              <a:t>И во Франции, и в Дании</a:t>
            </a:r>
            <a:r>
              <a:rPr lang="ru-RU" sz="2800" b="1">
                <a:solidFill>
                  <a:schemeClr val="accent1"/>
                </a:solidFill>
                <a:cs typeface="Times New Roman" pitchFamily="18" charset="0"/>
              </a:rPr>
              <a:t> </a:t>
            </a:r>
            <a:br>
              <a:rPr lang="ru-RU" sz="2800" b="1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sz="2800" b="1">
                <a:solidFill>
                  <a:srgbClr val="000066"/>
                </a:solidFill>
                <a:cs typeface="Times New Roman" pitchFamily="18" charset="0"/>
              </a:rPr>
              <a:t>На прощанье говорят: </a:t>
            </a:r>
            <a:r>
              <a:rPr lang="ru-RU" sz="2800" b="1">
                <a:solidFill>
                  <a:srgbClr val="FF0000"/>
                </a:solidFill>
                <a:cs typeface="Times New Roman" pitchFamily="18" charset="0"/>
              </a:rPr>
              <a:t>До свидания</a:t>
            </a:r>
          </a:p>
        </p:txBody>
      </p:sp>
      <p:pic>
        <p:nvPicPr>
          <p:cNvPr id="22532" name="2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</p:spPr>
      </p:pic>
      <p:pic>
        <p:nvPicPr>
          <p:cNvPr id="22533" name="Picture 5" descr="C:\Documents and Settings\Яна Савина\Мои документы\Развитие\Материал для презентаций\sg_mol_flag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57200"/>
            <a:ext cx="38989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603625" y="5257800"/>
            <a:ext cx="21478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chemeClr val="accent1"/>
                </a:solidFill>
              </a:rPr>
              <a:t>ПО</a:t>
            </a:r>
            <a:r>
              <a:rPr lang="ru-RU" sz="4800" b="1"/>
              <a:t>КА</a:t>
            </a:r>
            <a:r>
              <a:rPr lang="ru-RU" sz="4800" b="1">
                <a:solidFill>
                  <a:schemeClr val="accent1"/>
                </a:solidFill>
              </a:rPr>
              <a:t> </a:t>
            </a:r>
            <a:r>
              <a:rPr lang="ru-RU" sz="2000"/>
              <a:t> </a:t>
            </a:r>
            <a:endParaRPr lang="ru-RU"/>
          </a:p>
        </p:txBody>
      </p:sp>
      <p:pic>
        <p:nvPicPr>
          <p:cNvPr id="3277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27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400800"/>
            <a:ext cx="304800" cy="304800"/>
          </a:xfrm>
          <a:prstGeom prst="rect">
            <a:avLst/>
          </a:prstGeom>
          <a:noFill/>
        </p:spPr>
      </p:pic>
      <p:pic>
        <p:nvPicPr>
          <p:cNvPr id="32775" name="Picture 7" descr="C:\Documents and Settings\Яна Савина\Мои документы\Развитие\Материал для презентаций\Урок вежливости\о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838200"/>
            <a:ext cx="5486400" cy="3967163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0" fill="hold"/>
                                        <p:tgtEl>
                                          <p:spTgt spid="327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4"/>
                </p:tgtEl>
              </p:cMediaNode>
            </p:audio>
          </p:childTnLst>
        </p:cTn>
      </p:par>
    </p:tnLst>
    <p:bldLst>
      <p:bldP spid="3277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289050" y="5257800"/>
            <a:ext cx="67738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chemeClr val="accent1"/>
                </a:solidFill>
              </a:rPr>
              <a:t>СЧАСТ</a:t>
            </a:r>
            <a:r>
              <a:rPr lang="ru-RU" sz="4800" b="1"/>
              <a:t>ЛИ</a:t>
            </a:r>
            <a:r>
              <a:rPr lang="ru-RU" sz="4800" b="1">
                <a:solidFill>
                  <a:schemeClr val="accent1"/>
                </a:solidFill>
              </a:rPr>
              <a:t>ВОГО ПУ</a:t>
            </a:r>
            <a:r>
              <a:rPr lang="ru-RU" sz="4800" b="1"/>
              <a:t>ТИ</a:t>
            </a:r>
            <a:r>
              <a:rPr lang="ru-RU" sz="2000"/>
              <a:t> </a:t>
            </a:r>
            <a:endParaRPr lang="ru-RU"/>
          </a:p>
        </p:txBody>
      </p:sp>
      <p:pic>
        <p:nvPicPr>
          <p:cNvPr id="29700" name="schastliv put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324600"/>
            <a:ext cx="304800" cy="304800"/>
          </a:xfrm>
          <a:prstGeom prst="rect">
            <a:avLst/>
          </a:prstGeom>
          <a:noFill/>
        </p:spPr>
      </p:pic>
      <p:pic>
        <p:nvPicPr>
          <p:cNvPr id="29701" name="Picture 5" descr="C:\Documents and Settings\Яна Савина\Мои документы\Развитие\Материал для презентаций\Урок вежливости\астливого пут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914400"/>
            <a:ext cx="5562600" cy="3984625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9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0"/>
                </p:tgtEl>
              </p:cMediaNode>
            </p:audio>
          </p:childTnLst>
        </p:cTn>
      </p:par>
    </p:tnLst>
    <p:bldLst>
      <p:bldP spid="2969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614488" y="5257800"/>
            <a:ext cx="61325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chemeClr val="accent1"/>
                </a:solidFill>
              </a:rPr>
              <a:t>ВСЕ</a:t>
            </a:r>
            <a:r>
              <a:rPr lang="ru-RU" sz="4800" b="1"/>
              <a:t>ГО</a:t>
            </a:r>
            <a:r>
              <a:rPr lang="ru-RU" sz="4800" b="1">
                <a:solidFill>
                  <a:schemeClr val="accent1"/>
                </a:solidFill>
              </a:rPr>
              <a:t> ХО</a:t>
            </a:r>
            <a:r>
              <a:rPr lang="ru-RU" sz="4800" b="1"/>
              <a:t>РО</a:t>
            </a:r>
            <a:r>
              <a:rPr lang="ru-RU" sz="4800" b="1">
                <a:solidFill>
                  <a:schemeClr val="accent1"/>
                </a:solidFill>
              </a:rPr>
              <a:t>ШЕГО</a:t>
            </a:r>
            <a:r>
              <a:rPr lang="ru-RU" sz="2000"/>
              <a:t> </a:t>
            </a:r>
            <a:endParaRPr lang="ru-RU"/>
          </a:p>
        </p:txBody>
      </p:sp>
      <p:pic>
        <p:nvPicPr>
          <p:cNvPr id="3072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29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324600"/>
            <a:ext cx="304800" cy="304800"/>
          </a:xfrm>
          <a:prstGeom prst="rect">
            <a:avLst/>
          </a:prstGeom>
          <a:noFill/>
        </p:spPr>
      </p:pic>
      <p:pic>
        <p:nvPicPr>
          <p:cNvPr id="30727" name="Picture 7" descr="C:\Documents and Settings\Яна Савина\Мои документы\Развитие\Материал для презентаций\Урок вежливости\ривет-по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533400"/>
            <a:ext cx="4648200" cy="46482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00" fill="hold"/>
                                        <p:tgtEl>
                                          <p:spTgt spid="307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6"/>
                </p:tgtEl>
              </p:cMediaNode>
            </p:audio>
          </p:childTnLst>
        </p:cTn>
      </p:par>
    </p:tnLst>
    <p:bldLst>
      <p:bldP spid="3072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447800" y="5334000"/>
            <a:ext cx="5835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chemeClr val="accent1"/>
                </a:solidFill>
              </a:rPr>
              <a:t>ЗД</a:t>
            </a:r>
            <a:r>
              <a:rPr lang="ru-RU" sz="5400" b="1"/>
              <a:t>РА</a:t>
            </a:r>
            <a:r>
              <a:rPr lang="ru-RU" sz="5400" b="1">
                <a:solidFill>
                  <a:schemeClr val="accent1"/>
                </a:solidFill>
              </a:rPr>
              <a:t>ВСТВУЙТЕ</a:t>
            </a:r>
            <a:r>
              <a:rPr lang="ru-RU"/>
              <a:t> </a:t>
            </a:r>
          </a:p>
        </p:txBody>
      </p:sp>
      <p:pic>
        <p:nvPicPr>
          <p:cNvPr id="23559" name="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6400800"/>
            <a:ext cx="304800" cy="304800"/>
          </a:xfrm>
          <a:prstGeom prst="rect">
            <a:avLst/>
          </a:prstGeom>
          <a:noFill/>
        </p:spPr>
      </p:pic>
      <p:pic>
        <p:nvPicPr>
          <p:cNvPr id="23560" name="Picture 8" descr="C:\Documents and Settings\Яна Савина\Мои документы\Развитие\Материал для презентаций\Урок вежливости\здравствуйте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609600"/>
            <a:ext cx="5181600" cy="466725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35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9"/>
                </p:tgtEl>
              </p:cMediaNode>
            </p:audio>
          </p:childTnLst>
        </p:cTn>
      </p:par>
    </p:tnLst>
    <p:bldLst>
      <p:bldP spid="2355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46350" y="5257800"/>
            <a:ext cx="42656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chemeClr val="accent1"/>
                </a:solidFill>
              </a:rPr>
              <a:t>ДО ВСТ</a:t>
            </a:r>
            <a:r>
              <a:rPr lang="ru-RU" sz="4800" b="1"/>
              <a:t>РЕ</a:t>
            </a:r>
            <a:r>
              <a:rPr lang="ru-RU" sz="4800" b="1">
                <a:solidFill>
                  <a:schemeClr val="accent1"/>
                </a:solidFill>
              </a:rPr>
              <a:t>ЧИ</a:t>
            </a:r>
            <a:r>
              <a:rPr lang="ru-RU" sz="2000"/>
              <a:t> </a:t>
            </a:r>
            <a:endParaRPr lang="ru-RU"/>
          </a:p>
        </p:txBody>
      </p:sp>
      <p:pic>
        <p:nvPicPr>
          <p:cNvPr id="10249" name="3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324600"/>
            <a:ext cx="304800" cy="304800"/>
          </a:xfrm>
          <a:prstGeom prst="rect">
            <a:avLst/>
          </a:prstGeom>
          <a:noFill/>
        </p:spPr>
      </p:pic>
      <p:pic>
        <p:nvPicPr>
          <p:cNvPr id="10250" name="Picture 10" descr="C:\Documents and Settings\Яна Савина\Мои документы\Развитие\Материал для презентаций\Урок вежливости\всего хороше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685800"/>
            <a:ext cx="4572000" cy="43815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0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9"/>
                </p:tgtEl>
              </p:cMediaNode>
            </p:audio>
          </p:childTnLst>
        </p:cTn>
      </p:par>
    </p:tnLst>
    <p:bldLst>
      <p:bldP spid="1024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81200" y="5486400"/>
            <a:ext cx="5619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66"/>
                </a:solidFill>
                <a:cs typeface="Times New Roman" pitchFamily="18" charset="0"/>
              </a:rPr>
              <a:t>Мальчик, вежливый и развитый,</a:t>
            </a:r>
            <a:r>
              <a:rPr lang="ru-RU" sz="2400" b="1">
                <a:cs typeface="Times New Roman" pitchFamily="18" charset="0"/>
              </a:rPr>
              <a:t> </a:t>
            </a:r>
            <a:br>
              <a:rPr lang="ru-RU" sz="2400" b="1">
                <a:cs typeface="Times New Roman" pitchFamily="18" charset="0"/>
              </a:rPr>
            </a:br>
            <a:r>
              <a:rPr lang="ru-RU" sz="2400" b="1">
                <a:solidFill>
                  <a:srgbClr val="000066"/>
                </a:solidFill>
                <a:cs typeface="Times New Roman" pitchFamily="18" charset="0"/>
              </a:rPr>
              <a:t>Говорит, встречаясь:</a:t>
            </a:r>
            <a:r>
              <a:rPr lang="ru-RU" sz="2400" b="1"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Здравствуйте</a:t>
            </a:r>
            <a:r>
              <a:rPr lang="ru-RU" sz="2400"/>
              <a:t> </a:t>
            </a:r>
          </a:p>
        </p:txBody>
      </p:sp>
      <p:pic>
        <p:nvPicPr>
          <p:cNvPr id="18437" name="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</p:spPr>
      </p:pic>
      <p:pic>
        <p:nvPicPr>
          <p:cNvPr id="18439" name="Picture 7" descr="C:\Documents and Settings\Яна Савина\Мои документы\Развитие\Материал для презентаций\Урок вежливости\good d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81000"/>
            <a:ext cx="3417888" cy="51816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8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124200" y="5562600"/>
            <a:ext cx="35226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1"/>
                </a:solidFill>
              </a:rPr>
              <a:t>ПРИ</a:t>
            </a:r>
            <a:r>
              <a:rPr lang="ru-RU" sz="6000" b="1"/>
              <a:t>ВЕ</a:t>
            </a:r>
            <a:r>
              <a:rPr lang="ru-RU" sz="6000" b="1">
                <a:solidFill>
                  <a:schemeClr val="accent1"/>
                </a:solidFill>
              </a:rPr>
              <a:t>Т </a:t>
            </a:r>
          </a:p>
        </p:txBody>
      </p:sp>
      <p:pic>
        <p:nvPicPr>
          <p:cNvPr id="512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5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6248400"/>
            <a:ext cx="304800" cy="304800"/>
          </a:xfrm>
          <a:prstGeom prst="rect">
            <a:avLst/>
          </a:prstGeom>
          <a:noFill/>
        </p:spPr>
      </p:pic>
      <p:pic>
        <p:nvPicPr>
          <p:cNvPr id="5128" name="Picture 8" descr="C:\Documents and Settings\Яна Савина\Мои документы\Развитие\Материал для презентаций\Урок вежливости\priv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33400"/>
            <a:ext cx="3617913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00" fill="hold"/>
                                        <p:tgtEl>
                                          <p:spTgt spid="5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7"/>
                </p:tgtEl>
              </p:cMediaNode>
            </p:audio>
          </p:childTnLst>
        </p:cTn>
      </p:par>
    </p:tnLst>
    <p:bldLst>
      <p:bldP spid="512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752600" y="5029200"/>
            <a:ext cx="556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5400" b="1"/>
              <a:t>ДО</a:t>
            </a:r>
            <a:r>
              <a:rPr lang="ru-RU" sz="5400" b="1">
                <a:solidFill>
                  <a:schemeClr val="accent1"/>
                </a:solidFill>
              </a:rPr>
              <a:t>БРОЕ </a:t>
            </a:r>
            <a:r>
              <a:rPr lang="ru-RU" sz="5400" b="1"/>
              <a:t>У</a:t>
            </a:r>
            <a:r>
              <a:rPr lang="ru-RU" sz="5400" b="1">
                <a:solidFill>
                  <a:schemeClr val="accent1"/>
                </a:solidFill>
              </a:rPr>
              <a:t>ТРО</a:t>
            </a:r>
          </a:p>
        </p:txBody>
      </p:sp>
      <p:pic>
        <p:nvPicPr>
          <p:cNvPr id="2056" name="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</p:spPr>
      </p:pic>
      <p:pic>
        <p:nvPicPr>
          <p:cNvPr id="2057" name="Picture 9" descr="C:\Documents and Settings\Яна Савина\Мои документы\Развитие\Материал для презентаций\Урок вежливости\оброе утр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57200"/>
            <a:ext cx="3897313" cy="44958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"/>
                </p:tgtEl>
              </p:cMediaNode>
            </p:audio>
          </p:childTnLst>
        </p:cTn>
      </p:par>
    </p:tnLst>
    <p:bldLst>
      <p:bldP spid="205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667000" y="4724400"/>
            <a:ext cx="5562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С добрым утром</a:t>
            </a:r>
            <a:r>
              <a:rPr lang="ru-RU" sz="2000" b="1"/>
              <a:t>, лес зеленый!</a:t>
            </a:r>
          </a:p>
          <a:p>
            <a:r>
              <a:rPr lang="ru-RU" sz="2000" b="1">
                <a:solidFill>
                  <a:srgbClr val="FF0000"/>
                </a:solidFill>
              </a:rPr>
              <a:t>С добрым утром</a:t>
            </a:r>
            <a:r>
              <a:rPr lang="ru-RU" sz="2000" b="1"/>
              <a:t>, липы, клены,</a:t>
            </a:r>
          </a:p>
          <a:p>
            <a:r>
              <a:rPr lang="ru-RU" sz="2000" b="1">
                <a:solidFill>
                  <a:srgbClr val="FF0000"/>
                </a:solidFill>
              </a:rPr>
              <a:t>С добрым утром</a:t>
            </a:r>
            <a:r>
              <a:rPr lang="ru-RU" sz="2000" b="1"/>
              <a:t>, облака</a:t>
            </a:r>
          </a:p>
          <a:p>
            <a:r>
              <a:rPr lang="ru-RU" sz="2000" b="1"/>
              <a:t>И широкая река,</a:t>
            </a:r>
          </a:p>
          <a:p>
            <a:r>
              <a:rPr lang="ru-RU" sz="2000" b="1">
                <a:solidFill>
                  <a:srgbClr val="FF0000"/>
                </a:solidFill>
              </a:rPr>
              <a:t>С добрым утром</a:t>
            </a:r>
            <a:r>
              <a:rPr lang="ru-RU" sz="2000" b="1"/>
              <a:t> – золотистым,</a:t>
            </a:r>
          </a:p>
          <a:p>
            <a:r>
              <a:rPr lang="ru-RU" sz="2000" b="1"/>
              <a:t>Ясным солнечным, росистым!</a:t>
            </a:r>
            <a:endParaRPr lang="ru-RU" sz="2000" b="1">
              <a:solidFill>
                <a:schemeClr val="accent1"/>
              </a:solidFill>
            </a:endParaRPr>
          </a:p>
        </p:txBody>
      </p:sp>
      <p:pic>
        <p:nvPicPr>
          <p:cNvPr id="27653" name="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</p:spPr>
      </p:pic>
      <p:pic>
        <p:nvPicPr>
          <p:cNvPr id="27654" name="Picture 6" descr="C:\Documents and Settings\Яна Савина\Мои документы\Развитие\Материал для презентаций\Урок вежливости\оброе утро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81000"/>
            <a:ext cx="3292475" cy="41148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6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752600" y="5029200"/>
            <a:ext cx="556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5400" b="1"/>
              <a:t>ДО</a:t>
            </a:r>
            <a:r>
              <a:rPr lang="ru-RU" sz="5400" b="1">
                <a:solidFill>
                  <a:schemeClr val="accent1"/>
                </a:solidFill>
              </a:rPr>
              <a:t>БРЫЙ </a:t>
            </a:r>
            <a:r>
              <a:rPr lang="ru-RU" sz="5400" b="1"/>
              <a:t>ДЕ</a:t>
            </a:r>
            <a:r>
              <a:rPr lang="ru-RU" sz="5400" b="1">
                <a:solidFill>
                  <a:schemeClr val="accent1"/>
                </a:solidFill>
              </a:rPr>
              <a:t>НЬ</a:t>
            </a:r>
          </a:p>
        </p:txBody>
      </p:sp>
      <p:pic>
        <p:nvPicPr>
          <p:cNvPr id="24581" name="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6324600"/>
            <a:ext cx="304800" cy="304800"/>
          </a:xfrm>
          <a:prstGeom prst="rect">
            <a:avLst/>
          </a:prstGeom>
          <a:noFill/>
        </p:spPr>
      </p:pic>
      <p:pic>
        <p:nvPicPr>
          <p:cNvPr id="24582" name="Picture 6" descr="C:\Documents and Settings\Яна Савина\Мои документы\Развитие\Материал для презентаций\Урок вежливости\здравствуйт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533400"/>
            <a:ext cx="3011488" cy="4376738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45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1"/>
                </p:tgtEl>
              </p:cMediaNode>
            </p:audio>
          </p:childTnLst>
        </p:cTn>
      </p:par>
    </p:tnLst>
    <p:bldLst>
      <p:bldP spid="2457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52600" y="5029200"/>
            <a:ext cx="5562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66"/>
                </a:solidFill>
                <a:cs typeface="Times New Roman" pitchFamily="18" charset="0"/>
              </a:rPr>
              <a:t>Зазеленеет старый пень,</a:t>
            </a:r>
            <a:r>
              <a:rPr lang="ru-RU" sz="2800" b="1">
                <a:solidFill>
                  <a:schemeClr val="accent1"/>
                </a:solidFill>
                <a:cs typeface="Times New Roman" pitchFamily="18" charset="0"/>
              </a:rPr>
              <a:t> </a:t>
            </a:r>
            <a:br>
              <a:rPr lang="ru-RU" sz="2800" b="1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sz="2800" b="1">
                <a:solidFill>
                  <a:srgbClr val="000066"/>
                </a:solidFill>
                <a:cs typeface="Times New Roman" pitchFamily="18" charset="0"/>
              </a:rPr>
              <a:t>Когда услышит:</a:t>
            </a:r>
            <a:r>
              <a:rPr lang="ru-RU" sz="2800" b="1">
                <a:solidFill>
                  <a:srgbClr val="000066"/>
                </a:solidFill>
              </a:rPr>
              <a:t> «</a:t>
            </a:r>
            <a:r>
              <a:rPr lang="ru-RU" sz="2800" b="1">
                <a:solidFill>
                  <a:srgbClr val="FF0000"/>
                </a:solidFill>
                <a:cs typeface="Times New Roman" pitchFamily="18" charset="0"/>
              </a:rPr>
              <a:t>Добрый день</a:t>
            </a:r>
            <a:r>
              <a:rPr lang="ru-RU" sz="2800" b="1">
                <a:solidFill>
                  <a:srgbClr val="000066"/>
                </a:solidFill>
              </a:rPr>
              <a:t>»</a:t>
            </a:r>
            <a:endParaRPr lang="ru-RU" sz="5400" b="1">
              <a:solidFill>
                <a:schemeClr val="accent1"/>
              </a:solidFill>
            </a:endParaRPr>
          </a:p>
        </p:txBody>
      </p:sp>
      <p:pic>
        <p:nvPicPr>
          <p:cNvPr id="13318" name="9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6248400"/>
            <a:ext cx="304800" cy="304800"/>
          </a:xfrm>
          <a:prstGeom prst="rect">
            <a:avLst/>
          </a:prstGeom>
          <a:noFill/>
        </p:spPr>
      </p:pic>
      <p:pic>
        <p:nvPicPr>
          <p:cNvPr id="13320" name="Picture 8" descr="C:\Documents and Settings\Яна Савина\Мои документы\Развитие\Материал для презентаций\Урок вежливости\g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762000"/>
            <a:ext cx="5105400" cy="3948113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150</Words>
  <Application>Microsoft Office PowerPoint</Application>
  <PresentationFormat>Экран (4:3)</PresentationFormat>
  <Paragraphs>41</Paragraphs>
  <Slides>30</Slides>
  <Notes>0</Notes>
  <HiddenSlides>0</HiddenSlides>
  <MMClips>30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Arial Black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DIMA</dc:creator>
  <cp:lastModifiedBy>Admin</cp:lastModifiedBy>
  <cp:revision>45</cp:revision>
  <dcterms:created xsi:type="dcterms:W3CDTF">2003-05-18T10:12:03Z</dcterms:created>
  <dcterms:modified xsi:type="dcterms:W3CDTF">2012-11-21T19:02:34Z</dcterms:modified>
</cp:coreProperties>
</file>