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57" r:id="rId4"/>
    <p:sldId id="266" r:id="rId5"/>
    <p:sldId id="268" r:id="rId6"/>
    <p:sldId id="269" r:id="rId7"/>
    <p:sldId id="260" r:id="rId8"/>
    <p:sldId id="270" r:id="rId9"/>
    <p:sldId id="271" r:id="rId10"/>
    <p:sldId id="262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FFCCFF"/>
    <a:srgbClr val="FFFF66"/>
    <a:srgbClr val="00FFFF"/>
    <a:srgbClr val="B0105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5E1C6-58AB-4F28-946D-3D79FFD1B8F9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62309-F37A-44B3-8534-C0D6E3096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8280920" cy="3600451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ГБОУ ЦРР детский сад № 1417</a:t>
            </a:r>
            <a:r>
              <a:rPr lang="ru-RU" sz="3200" dirty="0" smtClean="0">
                <a:latin typeface="Comic Sans MS" pitchFamily="66" charset="0"/>
              </a:rPr>
              <a:t/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/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/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>Презентация на тему</a:t>
            </a:r>
            <a:r>
              <a:rPr lang="ru-RU" sz="4000" dirty="0" smtClean="0">
                <a:latin typeface="Comic Sans MS" pitchFamily="66" charset="0"/>
              </a:rPr>
              <a:t>:</a:t>
            </a:r>
            <a:br>
              <a:rPr lang="ru-RU" sz="4000" dirty="0" smtClean="0">
                <a:latin typeface="Comic Sans MS" pitchFamily="66" charset="0"/>
              </a:rPr>
            </a:br>
            <a:r>
              <a:rPr lang="ru-RU" sz="4000" dirty="0" smtClean="0">
                <a:latin typeface="Comic Sans MS" pitchFamily="66" charset="0"/>
              </a:rPr>
              <a:t/>
            </a:r>
            <a:br>
              <a:rPr lang="ru-RU" sz="4000" dirty="0" smtClean="0">
                <a:latin typeface="Comic Sans MS" pitchFamily="66" charset="0"/>
              </a:rPr>
            </a:br>
            <a:r>
              <a:rPr lang="ru-RU" sz="4000" dirty="0" smtClean="0">
                <a:latin typeface="Comic Sans MS" pitchFamily="66" charset="0"/>
              </a:rPr>
              <a:t>«</a:t>
            </a:r>
            <a:r>
              <a:rPr lang="ru-RU" sz="4000" b="1" dirty="0" smtClean="0">
                <a:latin typeface="Comic Sans MS" pitchFamily="66" charset="0"/>
              </a:rPr>
              <a:t>Адаптация детей к ДОУ</a:t>
            </a:r>
            <a:r>
              <a:rPr lang="ru-RU" sz="4000" dirty="0" smtClean="0">
                <a:latin typeface="Comic Sans MS" pitchFamily="66" charset="0"/>
              </a:rPr>
              <a:t>»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800800" cy="122413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Подготовила: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Вишневская Светлана Александровна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ru-RU" i="1" dirty="0" smtClean="0">
                <a:solidFill>
                  <a:schemeClr val="tx1"/>
                </a:solidFill>
              </a:rPr>
              <a:t>социальный педагог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iCADBIOM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3501008"/>
            <a:ext cx="1165844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453650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	Рекомендуем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родителям дать ребенку возможность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после детского сада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побегать, попрыгать, поиграть в подвижные игры.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	А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вечером дома устройте небольшой семейный праздник , например, совместное чаепитие, во время которого Вы можете похвалить ребенка за проведенный день в яслях при всех участниках этого маленького праздника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	Скорее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всего, подобная доброжелательная обстановка поможет ребенку быстрее адаптироваться к условиям детского сада и не переживать во время прощания с Вами .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AppData\Local\Microsoft\Windows\Temporary Internet Files\Content.IE5\4MITXB2C\MP90038672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229200"/>
            <a:ext cx="2123728" cy="1628800"/>
          </a:xfrm>
          <a:prstGeom prst="rect">
            <a:avLst/>
          </a:prstGeom>
          <a:noFill/>
        </p:spPr>
      </p:pic>
      <p:pic>
        <p:nvPicPr>
          <p:cNvPr id="6147" name="Picture 3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27213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этом презентация окончена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Надеемся на дальнейшее сотрудничество!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5" descr="C:\Users\User\AppData\Local\Microsoft\Windows\Temporary Internet Files\Content.IE5\ERF07X5K\MP90017858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005064"/>
            <a:ext cx="3657600" cy="2426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416824" cy="273630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Проблема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адаптации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ребенка к условиям детского сада возникла с самого начала существования дошкольных учреждений и продолжает оставаться актуальной в наше время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Практически каждая семья при поступлении ребенка в ДОУ сталкивается с этой проблемой!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AppData\Local\Microsoft\Windows\Temporary Internet Files\Content.IE5\VDYKRKHC\MP9004021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789040"/>
            <a:ext cx="3914488" cy="2608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892480" cy="537321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 smtClean="0"/>
              <a:t>		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	При 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легкой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адаптации поведение ребенка нормализуется в течение месяца. Аппетит достигает обычного уровня уже к концу первой недели, сон налаживается за 1-2 недели. Острых заболеваний не возникает.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	Во время адаптации 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средней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тяжести сон и аппетит восстанавливаются через 20-40 дней, в течение целого месяца настроение может быть неустойчивым.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Тяжелая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адаптация приводит к длительным и тяжелым заболеваниям. Могут замедляться темпы развития.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endParaRPr lang="ru-RU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Различают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три степени адаптации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ребенка к детскому саду: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легкую, среднюю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 тяжелую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11256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Следует отметить, что дошкольными педагогами и психологами разработан целый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комплекс мероприятий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способствующих адаптации детей раннего возраста к условиям ДОУ. Это рекомендации по индивидуальному подходу на основе тщательно разработанных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анкет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вопросников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родителей.</a:t>
            </a: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Тем не менее разработанные общие подходы к ребенку оказывались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малоэффективными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дети продолжали страдать от разлуки с близкими.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AppData\Local\Microsoft\Windows\Temporary Internet Files\Content.IE5\VDYKRKHC\MC90043004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509120"/>
            <a:ext cx="1628775" cy="191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6144"/>
          </a:xfrm>
        </p:spPr>
        <p:txBody>
          <a:bodyPr>
            <a:normAutofit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Важный фактор, влияющий на адаптацию-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качество привязанности к матери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941168"/>
            <a:ext cx="9144000" cy="1916832"/>
          </a:xfrm>
          <a:solidFill>
            <a:srgbClr val="FFFF00"/>
          </a:solidFill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7030A0"/>
                </a:solidFill>
              </a:rPr>
              <a:t>Научно доказано, чем более развита эмоциональная связь с матерью, тем труднее происходит адаптация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C:\Users\User\AppData\Local\Microsoft\Windows\Temporary Internet Files\Content.IE5\4MITXB2C\MP90040714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060848"/>
            <a:ext cx="3095372" cy="247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33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6192688" cy="4752528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Воспитатели отмечают, что легче адаптируются к детскому саду дети из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многодетных семей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коммунальных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квартир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	Расширяйте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социальный горизонт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" ребенка, пусть он привыкает общаться со сверстниками на детских игровых площадках, ходить в гости к товарищам, оставаться ночевать у бабушки, гулять по городу и т.д. Имея такой опыт, ребенок не будет бояться общаться со сверстниками и взрослыми.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CAWTONJ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88640"/>
            <a:ext cx="2016224" cy="1656184"/>
          </a:xfrm>
          <a:prstGeom prst="rect">
            <a:avLst/>
          </a:prstGeom>
        </p:spPr>
      </p:pic>
      <p:pic>
        <p:nvPicPr>
          <p:cNvPr id="1026" name="Picture 2" descr="C:\Users\User\AppData\Local\Microsoft\Windows\Temporary Internet Files\Content.IE5\4MITXB2C\MP90044334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484784"/>
            <a:ext cx="2123728" cy="5373216"/>
          </a:xfrm>
          <a:prstGeom prst="rect">
            <a:avLst/>
          </a:prstGeom>
          <a:noFill/>
        </p:spPr>
      </p:pic>
      <p:pic>
        <p:nvPicPr>
          <p:cNvPr id="5" name="Picture 2" descr="C:\Users\User\AppData\Local\Microsoft\Windows\Temporary Internet Files\Content.IE5\4MITXB2C\MC90043583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0"/>
            <a:ext cx="1731874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912768" cy="1008112"/>
          </a:xfrm>
          <a:solidFill>
            <a:srgbClr val="B01058"/>
          </a:solidFill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Рекомендации для родителей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 период адаптации ребенка к детскому саду: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47853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Привести домашний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режим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соответствие с режимом группы детского сада, в которую будет ходить ребенок.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2)Познакомиться с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меню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детского сада и ввести в рацион питания малыша новые для него блюда.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3)Обучайте ребенка дома всем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необходимым навыкам самообслуживания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умываться, вытирать руки; одеваться и раздеваться; самостоятельно кушать, пользуясь во время еды ложкой; проситься на горшок.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Одежда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обязательно должна быть удобна для ребенка данного возраста ( оптимальный вариант: брючки или шорты без застежек и лямок, ботинки на липучках).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AppData\Local\Microsoft\Windows\Temporary Internet Files\Content.IE5\ERF07X5K\MC90023295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6106" y="5013176"/>
            <a:ext cx="1837894" cy="1844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780928"/>
            <a:ext cx="8208912" cy="381642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расставании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постарайтесь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быть спокойными и уверенными сами. В противном случае ребенок может уловить Ваше беспокойство и будет расстраивать, и плакать еще больше.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уж Вы решили отдать ребенка в ясли, будьте тверды и последовательны в своих поступках. Не позволяйте ребенку манипулировать Вами и вынуждать Вас из-за слез и капризов забирать его домой.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Ваше спокойствие, доброжелательное отношение поможет ребенку обрести спокойствие.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C:\Users\User\AppData\Local\Microsoft\Windows\Temporary Internet Files\Content.IE5\CXUCTHPZ\MP90039985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3901440" cy="2599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280920" cy="5040560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endParaRPr lang="ru-RU" dirty="0" smtClean="0"/>
          </a:p>
          <a:p>
            <a:pPr algn="just"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dirty="0" smtClean="0"/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Зная, что Ваш малыш трудно переживает каждое утро разлуку с Вами, попробуйте накануне, заранее придумать и отрепетировать несколько разных способов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прощания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		Стефан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Сейфер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советует родителям найти какой-нибудь ненужный 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ключ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который можно ежедневно вручать ребенку, отправляя его в ясли. Положите его в кармашек малышу и скажите ему, что это ключ от квартиры (или то дома), и что Вы не сможете без ребенка попасть домой. Это поможет малышу обрести уверенность, что мама и папа обязательно придут за ним вечером, “не забудут” его в детском саду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400" dirty="0" smtClean="0"/>
              <a:t/>
            </a:r>
            <a:br>
              <a:rPr lang="ru-RU" sz="3400" dirty="0" smtClean="0"/>
            </a:br>
            <a:endParaRPr lang="ru-RU" sz="3400" dirty="0"/>
          </a:p>
        </p:txBody>
      </p:sp>
      <p:pic>
        <p:nvPicPr>
          <p:cNvPr id="2050" name="Picture 2" descr="C:\Users\User\AppData\Local\Microsoft\Windows\Temporary Internet Files\Content.IE5\4MITXB2C\MC90043390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7696" y="0"/>
            <a:ext cx="1484784" cy="1484784"/>
          </a:xfrm>
          <a:prstGeom prst="rect">
            <a:avLst/>
          </a:prstGeom>
          <a:noFill/>
        </p:spPr>
      </p:pic>
      <p:pic>
        <p:nvPicPr>
          <p:cNvPr id="2051" name="Picture 3" descr="C:\Users\User\AppData\Local\Microsoft\Windows\Temporary Internet Files\Content.IE5\ERF07X5K\MC90023213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1259632" cy="1628800"/>
          </a:xfrm>
          <a:prstGeom prst="rect">
            <a:avLst/>
          </a:prstGeom>
          <a:noFill/>
        </p:spPr>
      </p:pic>
      <p:pic>
        <p:nvPicPr>
          <p:cNvPr id="2052" name="Picture 4" descr="C:\Users\User\AppData\Local\Microsoft\Windows\Temporary Internet Files\Content.IE5\CXUCTHPZ\MC90043801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5191362"/>
            <a:ext cx="1080120" cy="1666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141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ГБОУ ЦРР детский сад № 1417   Презентация на тему:  «Адаптация детей к ДОУ»</vt:lpstr>
      <vt:lpstr> Проблема адаптации ребенка к условиям детского сада возникла с самого начала существования дошкольных учреждений и продолжает оставаться актуальной в наше время.     Практически каждая семья при поступлении ребенка в ДОУ сталкивается с этой проблемой!</vt:lpstr>
      <vt:lpstr>Различают три степени адаптации ребенка к детскому саду: легкую, среднюю и тяжелую.</vt:lpstr>
      <vt:lpstr>Слайд 4</vt:lpstr>
      <vt:lpstr>Важный фактор, влияющий на адаптацию- «качество привязанности к матери»</vt:lpstr>
      <vt:lpstr>Слайд 6</vt:lpstr>
      <vt:lpstr>  Рекомендации для родителей в период адаптации ребенка к детскому саду: </vt:lpstr>
      <vt:lpstr>Слайд 8</vt:lpstr>
      <vt:lpstr>Слайд 9</vt:lpstr>
      <vt:lpstr>Слайд 10</vt:lpstr>
      <vt:lpstr>На этом презентация окончена.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ЦРР детский сад № 1417   Презентация на тему:  «Адаптация детей к ДОУ»</dc:title>
  <dc:creator>User</dc:creator>
  <cp:lastModifiedBy>User</cp:lastModifiedBy>
  <cp:revision>14</cp:revision>
  <dcterms:created xsi:type="dcterms:W3CDTF">2012-09-09T17:38:58Z</dcterms:created>
  <dcterms:modified xsi:type="dcterms:W3CDTF">2012-09-19T18:04:12Z</dcterms:modified>
</cp:coreProperties>
</file>