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75" r:id="rId7"/>
    <p:sldId id="273" r:id="rId8"/>
    <p:sldId id="274" r:id="rId9"/>
    <p:sldId id="261" r:id="rId10"/>
    <p:sldId id="262" r:id="rId11"/>
    <p:sldId id="263" r:id="rId12"/>
    <p:sldId id="270" r:id="rId13"/>
    <p:sldId id="271" r:id="rId14"/>
    <p:sldId id="272" r:id="rId15"/>
    <p:sldId id="276" r:id="rId16"/>
    <p:sldId id="26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63" d="100"/>
          <a:sy n="63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Проект «Мамин день».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31752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Цели и задачи :</a:t>
            </a:r>
            <a:br>
              <a:rPr lang="ru-RU" dirty="0" smtClean="0"/>
            </a:br>
            <a:r>
              <a:rPr lang="ru-RU" dirty="0" smtClean="0"/>
              <a:t>• развивать эмоциональную сферу, артистизм детей;</a:t>
            </a:r>
            <a:br>
              <a:rPr lang="ru-RU" dirty="0" smtClean="0"/>
            </a:br>
            <a:r>
              <a:rPr lang="ru-RU" dirty="0" smtClean="0"/>
              <a:t>• учить детей быть заботливыми, нежными, ласковыми по отношению к близким;</a:t>
            </a:r>
            <a:br>
              <a:rPr lang="ru-RU" dirty="0" smtClean="0"/>
            </a:br>
            <a:r>
              <a:rPr lang="ru-RU" dirty="0" smtClean="0"/>
              <a:t>• воспитывать коллективизм, сплоченность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Оборудование: плакат «По страницам нашего проекта», видеозапись с нашими детьми, инструменты для подготовки поделки для мамы (книжки-раскраски).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«Я и моя </a:t>
            </a:r>
            <a:r>
              <a:rPr lang="ru-RU" dirty="0" err="1" smtClean="0"/>
              <a:t>мамА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H:\DCIM\100CANON\IMG_6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Сюжетно ролевые игры «Мама и дети», Встречаем гостей»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Девочки играют</a:t>
            </a:r>
            <a:endParaRPr lang="ru-RU" dirty="0"/>
          </a:p>
        </p:txBody>
      </p:sp>
      <p:pic>
        <p:nvPicPr>
          <p:cNvPr id="2050" name="Picture 2" descr="H:\DCIM\100CANON\IMG_6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Проведение выставки «Мамины руки»</a:t>
            </a:r>
            <a:endParaRPr lang="ru-RU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Золотые руки наших мам!</a:t>
            </a:r>
            <a:endParaRPr lang="ru-RU" dirty="0"/>
          </a:p>
        </p:txBody>
      </p:sp>
      <p:pic>
        <p:nvPicPr>
          <p:cNvPr id="4098" name="Picture 2" descr="H:\DCIM\100CANON\IMG_6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4099" name="Picture 3" descr="H:\DCIM\100CANON\IMG_6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Готовим подарки маме «Рамочку»</a:t>
            </a:r>
            <a:endParaRPr lang="ru-RU" dirty="0"/>
          </a:p>
        </p:txBody>
      </p:sp>
      <p:pic>
        <p:nvPicPr>
          <p:cNvPr id="8194" name="Picture 2" descr="H:\DCIM\100CANON\IMG_6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8195" name="Picture 3" descr="H:\DCIM\100CANON\IMG_68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Подготовка к празднику в музыкальном зале (разучивание песен, танцев)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мастерская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Изготовление книжки-раскраски «Мамины подарки»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Проблема: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400" dirty="0" smtClean="0"/>
              <a:t> Недостаточные знания детей о маме (ее имя, профессия и т.д.), выявленные в ходе интервью «Что я знаю о маме и что хочу узнать о ней?»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Участники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> дети группы «Улыбка» 4-5 лет, их родители, воспитатели, музыкальный руководитель 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Длительность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000" dirty="0" smtClean="0"/>
              <a:t>3 недели </a:t>
            </a:r>
          </a:p>
          <a:p>
            <a:pPr algn="ctr">
              <a:buNone/>
            </a:pPr>
            <a:r>
              <a:rPr lang="ru-RU" sz="5000" dirty="0" smtClean="0"/>
              <a:t>( с 1 ноября по </a:t>
            </a:r>
          </a:p>
          <a:p>
            <a:pPr algn="ctr">
              <a:buNone/>
            </a:pPr>
            <a:r>
              <a:rPr lang="ru-RU" sz="5000" dirty="0" smtClean="0"/>
              <a:t>22 ноября)</a:t>
            </a:r>
            <a:endParaRPr lang="ru-RU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проекта: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6000" dirty="0" smtClean="0"/>
              <a:t>Чтение и заучивание  стихотворений, пословиц о маме;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Рассматривание иллюстраций</a:t>
            </a:r>
            <a:endParaRPr lang="ru-RU" dirty="0"/>
          </a:p>
        </p:txBody>
      </p:sp>
      <p:pic>
        <p:nvPicPr>
          <p:cNvPr id="7170" name="Picture 2" descr="H:\DCIM\100CANON\IMG_6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Стихи о профессиях  Дж </a:t>
            </a:r>
            <a:r>
              <a:rPr lang="ru-RU" dirty="0" err="1" smtClean="0"/>
              <a:t>Родари</a:t>
            </a:r>
            <a:r>
              <a:rPr lang="ru-RU" dirty="0" smtClean="0"/>
              <a:t> «Чем пахнут ремесла»</a:t>
            </a:r>
            <a:endParaRPr lang="ru-RU" dirty="0"/>
          </a:p>
        </p:txBody>
      </p:sp>
      <p:pic>
        <p:nvPicPr>
          <p:cNvPr id="5122" name="Picture 2" descr="H:\DCIM\100CANON\IMG_6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6147" name="Picture 3" descr="H:\DCIM\100CANON\IMG_67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6148" name="Picture 4" descr="H:\DCIM\100CANON\IMG_67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6000" dirty="0" smtClean="0"/>
              <a:t>Подготовка фотовыставки </a:t>
            </a:r>
          </a:p>
          <a:p>
            <a:pPr>
              <a:buNone/>
            </a:pPr>
            <a:r>
              <a:rPr lang="ru-RU" sz="6000" dirty="0" smtClean="0"/>
              <a:t>«Я и моя мама»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149</Words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Проект «Мамин день». </vt:lpstr>
      <vt:lpstr> Проблема:</vt:lpstr>
      <vt:lpstr>Участники проекта:</vt:lpstr>
      <vt:lpstr>Длительность проекта:</vt:lpstr>
      <vt:lpstr>Ход проекта:</vt:lpstr>
      <vt:lpstr>Рассматривание иллюстраций</vt:lpstr>
      <vt:lpstr>Стихи о профессиях  Дж Родари «Чем пахнут ремесла»</vt:lpstr>
      <vt:lpstr>Дидактические игры</vt:lpstr>
      <vt:lpstr>Слайд 9</vt:lpstr>
      <vt:lpstr>«Я и моя мамА»</vt:lpstr>
      <vt:lpstr>Слайд 11</vt:lpstr>
      <vt:lpstr>Девочки играют</vt:lpstr>
      <vt:lpstr>Слайд 13</vt:lpstr>
      <vt:lpstr>Золотые руки наших мам!</vt:lpstr>
      <vt:lpstr>Готовим подарки маме «Рамочку»</vt:lpstr>
      <vt:lpstr>Слайд 16</vt:lpstr>
      <vt:lpstr>Творческая мастерская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мероприятия «Мамин день». </dc:title>
  <dc:creator>Admin</dc:creator>
  <cp:lastModifiedBy>Ирина</cp:lastModifiedBy>
  <cp:revision>26</cp:revision>
  <dcterms:created xsi:type="dcterms:W3CDTF">2013-11-18T15:28:39Z</dcterms:created>
  <dcterms:modified xsi:type="dcterms:W3CDTF">2013-11-20T21:38:17Z</dcterms:modified>
</cp:coreProperties>
</file>