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9" r:id="rId11"/>
    <p:sldId id="270" r:id="rId12"/>
    <p:sldId id="271" r:id="rId13"/>
    <p:sldId id="272" r:id="rId14"/>
    <p:sldId id="276" r:id="rId15"/>
    <p:sldId id="277" r:id="rId16"/>
    <p:sldId id="265" r:id="rId17"/>
    <p:sldId id="266" r:id="rId18"/>
    <p:sldId id="273" r:id="rId19"/>
    <p:sldId id="275" r:id="rId20"/>
    <p:sldId id="267" r:id="rId21"/>
    <p:sldId id="268" r:id="rId22"/>
    <p:sldId id="274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4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9D2735-F492-41A5-A7BF-1651474342E4}" type="datetimeFigureOut">
              <a:rPr lang="ru-RU" smtClean="0"/>
              <a:t>20.09.2013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8A375A-4807-4735-B434-EEB92F2F937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9/20/2013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9/20/2013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9/20/2013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9/20/2013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9/20/2013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9/20/2013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9/20/2013</a:t>
            </a:fld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9/20/2013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9/20/2013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9/20/2013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9/20/2013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9/20/2013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4800600"/>
            <a:ext cx="8458200" cy="1470025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Подготовила воспитатель:</a:t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Кулакова О.А.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" y="228600"/>
            <a:ext cx="6705600" cy="1752600"/>
          </a:xfrm>
        </p:spPr>
        <p:txBody>
          <a:bodyPr>
            <a:normAutofit lnSpcReduction="10000"/>
          </a:bodyPr>
          <a:lstStyle/>
          <a:p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Презентация на тему:</a:t>
            </a:r>
          </a:p>
          <a:p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Домашние 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животные и птицы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0003-001-Domashnie-zhivotny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71800" y="1371600"/>
            <a:ext cx="4885324" cy="34199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4325112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Ведь я «женщина», поверьте,</a:t>
            </a:r>
          </a:p>
          <a:p>
            <a:pPr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А обзывают «дерезой».</a:t>
            </a:r>
          </a:p>
          <a:p>
            <a:pPr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Молоко даю я детям</a:t>
            </a:r>
          </a:p>
          <a:p>
            <a:pPr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И зовут меня ... </a:t>
            </a:r>
          </a:p>
          <a:p>
            <a:endParaRPr lang="ru-RU" dirty="0"/>
          </a:p>
        </p:txBody>
      </p:sp>
      <p:pic>
        <p:nvPicPr>
          <p:cNvPr id="4" name="Рисунок 3" descr="1064972qm293tz1zre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5105400"/>
            <a:ext cx="3581400" cy="1025264"/>
          </a:xfrm>
          <a:prstGeom prst="rect">
            <a:avLst/>
          </a:prstGeom>
        </p:spPr>
      </p:pic>
      <p:pic>
        <p:nvPicPr>
          <p:cNvPr id="5" name="Рисунок 4" descr="1064972qm293tz1zre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5105400"/>
            <a:ext cx="3581400" cy="1025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0017-017-Domashnie-zhivotny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000" y="1066800"/>
            <a:ext cx="7010400" cy="5105400"/>
          </a:xfrm>
        </p:spPr>
      </p:pic>
      <p:sp>
        <p:nvSpPr>
          <p:cNvPr id="7" name="Прямоугольник 6"/>
          <p:cNvSpPr/>
          <p:nvPr/>
        </p:nvSpPr>
        <p:spPr>
          <a:xfrm>
            <a:off x="5715000" y="5638800"/>
            <a:ext cx="29787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КОЗОЙ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432511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Есть у ней пятачок, </a:t>
            </a:r>
            <a:endParaRPr lang="en-US" sz="4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Два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блинка и кренделек. </a:t>
            </a:r>
            <a:endParaRPr lang="en-US" sz="4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Без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шнурков на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ней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ботинки, </a:t>
            </a:r>
            <a:endParaRPr lang="en-US" sz="4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костюмчик из щетинки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064972qm293tz1zr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5105400"/>
            <a:ext cx="3581400" cy="1025264"/>
          </a:xfrm>
          <a:prstGeom prst="rect">
            <a:avLst/>
          </a:prstGeom>
        </p:spPr>
      </p:pic>
      <p:pic>
        <p:nvPicPr>
          <p:cNvPr id="5" name="Рисунок 4" descr="1064972qm293tz1zr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5181600"/>
            <a:ext cx="3581400" cy="1025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e1023117844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0" y="990600"/>
            <a:ext cx="6019800" cy="4419600"/>
          </a:xfrm>
        </p:spPr>
      </p:pic>
      <p:sp>
        <p:nvSpPr>
          <p:cNvPr id="5" name="Прямоугольник 4"/>
          <p:cNvSpPr/>
          <p:nvPr/>
        </p:nvSpPr>
        <p:spPr>
          <a:xfrm>
            <a:off x="5410200" y="5791200"/>
            <a:ext cx="35301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СВИНЬЯ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381000"/>
            <a:ext cx="8229600" cy="346557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По горам, по долам</a:t>
            </a:r>
          </a:p>
          <a:p>
            <a:pPr>
              <a:buNone/>
            </a:pP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Ходит шуба да кафтан.</a:t>
            </a:r>
          </a:p>
          <a:p>
            <a:endParaRPr lang="ru-RU" dirty="0"/>
          </a:p>
        </p:txBody>
      </p:sp>
      <p:pic>
        <p:nvPicPr>
          <p:cNvPr id="4" name="Рисунок 3" descr="1064972qm293tz1zr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876800"/>
            <a:ext cx="3581400" cy="1253864"/>
          </a:xfrm>
          <a:prstGeom prst="rect">
            <a:avLst/>
          </a:prstGeom>
        </p:spPr>
      </p:pic>
      <p:pic>
        <p:nvPicPr>
          <p:cNvPr id="5" name="Рисунок 4" descr="1064972qm293tz1zr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5105400"/>
            <a:ext cx="3581400" cy="1025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a3f24a8e597c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685800"/>
            <a:ext cx="6172200" cy="4648200"/>
          </a:xfrm>
        </p:spPr>
      </p:pic>
      <p:sp>
        <p:nvSpPr>
          <p:cNvPr id="9" name="Прямоугольник 8"/>
          <p:cNvSpPr/>
          <p:nvPr/>
        </p:nvSpPr>
        <p:spPr>
          <a:xfrm>
            <a:off x="6019800" y="5715000"/>
            <a:ext cx="28712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БАРАН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304800"/>
            <a:ext cx="8229600" cy="432511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Я обычная наседка,</a:t>
            </a:r>
          </a:p>
          <a:p>
            <a:pPr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Уточка - моя соседка.</a:t>
            </a:r>
          </a:p>
          <a:p>
            <a:pPr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Жаль, взлететь мне нелегко,</a:t>
            </a:r>
          </a:p>
          <a:p>
            <a:pPr>
              <a:buNone/>
            </a:pP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Куд-кудах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ко-ко-ко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endParaRPr lang="ru-RU" dirty="0"/>
          </a:p>
        </p:txBody>
      </p:sp>
      <p:pic>
        <p:nvPicPr>
          <p:cNvPr id="4" name="Рисунок 3" descr="1064972qm293tz1zr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5029200"/>
            <a:ext cx="3886200" cy="1112520"/>
          </a:xfrm>
          <a:prstGeom prst="rect">
            <a:avLst/>
          </a:prstGeom>
        </p:spPr>
      </p:pic>
      <p:pic>
        <p:nvPicPr>
          <p:cNvPr id="5" name="Рисунок 4" descr="1064972qm293tz1zr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5105400"/>
            <a:ext cx="3886200" cy="1112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slide0022_image02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7800" y="990600"/>
            <a:ext cx="4648199" cy="4742601"/>
          </a:xfrm>
        </p:spPr>
      </p:pic>
      <p:sp>
        <p:nvSpPr>
          <p:cNvPr id="4" name="Прямоугольник 3"/>
          <p:cNvSpPr/>
          <p:nvPr/>
        </p:nvSpPr>
        <p:spPr>
          <a:xfrm>
            <a:off x="5410200" y="5715000"/>
            <a:ext cx="35141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КУРИЦА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533400"/>
            <a:ext cx="8229600" cy="432511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Эта птица по утру</a:t>
            </a:r>
          </a:p>
          <a:p>
            <a:pPr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Будит нас «ку-ка-ре-ку!»</a:t>
            </a:r>
          </a:p>
          <a:p>
            <a:pPr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Просит ласково «вставайте,</a:t>
            </a:r>
          </a:p>
          <a:p>
            <a:pPr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Птичкам завтрак подавайте!» </a:t>
            </a:r>
          </a:p>
          <a:p>
            <a:endParaRPr lang="ru-RU" dirty="0"/>
          </a:p>
        </p:txBody>
      </p:sp>
      <p:pic>
        <p:nvPicPr>
          <p:cNvPr id="5" name="Рисунок 4" descr="1064972qm293tz1zr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5105400"/>
            <a:ext cx="3581400" cy="1025264"/>
          </a:xfrm>
          <a:prstGeom prst="rect">
            <a:avLst/>
          </a:prstGeom>
        </p:spPr>
      </p:pic>
      <p:pic>
        <p:nvPicPr>
          <p:cNvPr id="6" name="Рисунок 5" descr="1064972qm293tz1zr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5181600"/>
            <a:ext cx="3581400" cy="1025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_5c53c_a4b13b81_L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0200" y="609600"/>
            <a:ext cx="4996643" cy="5769796"/>
          </a:xfrm>
        </p:spPr>
      </p:pic>
      <p:sp>
        <p:nvSpPr>
          <p:cNvPr id="5" name="Прямоугольник 4"/>
          <p:cNvSpPr/>
          <p:nvPr/>
        </p:nvSpPr>
        <p:spPr>
          <a:xfrm>
            <a:off x="6019800" y="5791200"/>
            <a:ext cx="28456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ПЕТУХ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432511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Этот зверь живёт лишь дома,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этим зверем все знакомы.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него усищи-спицы,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Он мурлычет, он поёт,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Только мыться он боится.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Угадали? Это .... </a:t>
            </a:r>
          </a:p>
          <a:p>
            <a:endParaRPr lang="ru-RU" dirty="0"/>
          </a:p>
        </p:txBody>
      </p:sp>
      <p:pic>
        <p:nvPicPr>
          <p:cNvPr id="8" name="Рисунок 7" descr="1064972qm293tz1zr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136" y="5007800"/>
            <a:ext cx="3414263" cy="906549"/>
          </a:xfrm>
          <a:prstGeom prst="rect">
            <a:avLst/>
          </a:prstGeom>
        </p:spPr>
      </p:pic>
      <p:pic>
        <p:nvPicPr>
          <p:cNvPr id="9" name="Рисунок 8" descr="1064972qm293tz1zr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5029200"/>
            <a:ext cx="3471514" cy="9065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304800"/>
            <a:ext cx="8229600" cy="4325112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pPr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Красные лапки,</a:t>
            </a:r>
          </a:p>
          <a:p>
            <a:pPr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Длинная шея,</a:t>
            </a:r>
          </a:p>
          <a:p>
            <a:pPr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Щиплет за пятки,</a:t>
            </a:r>
          </a:p>
          <a:p>
            <a:pPr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Беги без оглядки.</a:t>
            </a:r>
          </a:p>
          <a:p>
            <a:endParaRPr lang="ru-RU" dirty="0"/>
          </a:p>
        </p:txBody>
      </p:sp>
      <p:pic>
        <p:nvPicPr>
          <p:cNvPr id="4" name="Рисунок 3" descr="1064972qm293tz1zr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5105400"/>
            <a:ext cx="3581400" cy="1025264"/>
          </a:xfrm>
          <a:prstGeom prst="rect">
            <a:avLst/>
          </a:prstGeom>
        </p:spPr>
      </p:pic>
      <p:pic>
        <p:nvPicPr>
          <p:cNvPr id="5" name="Рисунок 4" descr="1064972qm293tz1zr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5257800"/>
            <a:ext cx="3581400" cy="1025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_7511b_b64d15df_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6400" y="685800"/>
            <a:ext cx="5184159" cy="5811838"/>
          </a:xfrm>
        </p:spPr>
      </p:pic>
      <p:sp>
        <p:nvSpPr>
          <p:cNvPr id="6" name="Прямоугольник 5"/>
          <p:cNvSpPr/>
          <p:nvPr/>
        </p:nvSpPr>
        <p:spPr>
          <a:xfrm>
            <a:off x="6553200" y="5715000"/>
            <a:ext cx="21467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ГУСЬ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3400" y="457200"/>
            <a:ext cx="8229600" cy="432511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Распускает хвост павлином,</a:t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Ходит важным господином,</a:t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По земле ногами – стук,</a:t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sz="4400" smtClean="0">
                <a:latin typeface="Times New Roman" pitchFamily="18" charset="0"/>
                <a:cs typeface="Times New Roman" pitchFamily="18" charset="0"/>
              </a:rPr>
              <a:t>зовут </a:t>
            </a:r>
            <a:r>
              <a:rPr lang="ru-RU" sz="4400" smtClean="0">
                <a:latin typeface="Times New Roman" pitchFamily="18" charset="0"/>
                <a:cs typeface="Times New Roman" pitchFamily="18" charset="0"/>
              </a:rPr>
              <a:t>его?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064972qm293tz1zr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5105400"/>
            <a:ext cx="3581400" cy="1025264"/>
          </a:xfrm>
          <a:prstGeom prst="rect">
            <a:avLst/>
          </a:prstGeom>
        </p:spPr>
      </p:pic>
      <p:pic>
        <p:nvPicPr>
          <p:cNvPr id="5" name="Рисунок 4" descr="1064972qm293tz1zr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5105400"/>
            <a:ext cx="3581400" cy="1025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turke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762000"/>
            <a:ext cx="7086600" cy="4795266"/>
          </a:xfrm>
        </p:spPr>
      </p:pic>
      <p:sp>
        <p:nvSpPr>
          <p:cNvPr id="5" name="Прямоугольник 4"/>
          <p:cNvSpPr/>
          <p:nvPr/>
        </p:nvSpPr>
        <p:spPr>
          <a:xfrm>
            <a:off x="5486400" y="5715000"/>
            <a:ext cx="33794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ИНДЮК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4325112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Как на речку прилетает,</a:t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сразу в воду залезает.</a:t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Кря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" - нырнула на минутку</a:t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Вы узнали? Это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064972qm293tz1zr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5105400"/>
            <a:ext cx="3581400" cy="1025264"/>
          </a:xfrm>
          <a:prstGeom prst="rect">
            <a:avLst/>
          </a:prstGeom>
        </p:spPr>
      </p:pic>
      <p:pic>
        <p:nvPicPr>
          <p:cNvPr id="5" name="Рисунок 4" descr="1064972qm293tz1zr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5181600"/>
            <a:ext cx="3581400" cy="1025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07-006-Utk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1295400"/>
            <a:ext cx="5943600" cy="4648200"/>
          </a:xfrm>
        </p:spPr>
      </p:pic>
      <p:sp>
        <p:nvSpPr>
          <p:cNvPr id="5" name="Прямоугольник 4"/>
          <p:cNvSpPr/>
          <p:nvPr/>
        </p:nvSpPr>
        <p:spPr>
          <a:xfrm>
            <a:off x="6400800" y="5715000"/>
            <a:ext cx="23952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УТКА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Tabbi-okras-britanskoy-koshki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38400" y="1295400"/>
            <a:ext cx="3733800" cy="4724400"/>
          </a:xfrm>
        </p:spPr>
      </p:pic>
      <p:sp>
        <p:nvSpPr>
          <p:cNvPr id="5" name="Прямоугольник 4"/>
          <p:cNvSpPr/>
          <p:nvPr/>
        </p:nvSpPr>
        <p:spPr>
          <a:xfrm>
            <a:off x="5638800" y="5715000"/>
            <a:ext cx="330891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КОТ</a:t>
            </a:r>
            <a:endParaRPr lang="ru-RU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432511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Человеку верный друг,</a:t>
            </a:r>
          </a:p>
          <a:p>
            <a:pPr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Чутко слышу каждый звук.</a:t>
            </a:r>
          </a:p>
          <a:p>
            <a:pPr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У меня отличный нюх,</a:t>
            </a:r>
          </a:p>
          <a:p>
            <a:pPr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Зоркий глаз и острый слух. </a:t>
            </a:r>
          </a:p>
          <a:p>
            <a:endParaRPr lang="ru-RU" dirty="0"/>
          </a:p>
        </p:txBody>
      </p:sp>
      <p:pic>
        <p:nvPicPr>
          <p:cNvPr id="4" name="Рисунок 3" descr="1064972qm293tz1zr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5105400"/>
            <a:ext cx="3759765" cy="1076325"/>
          </a:xfrm>
          <a:prstGeom prst="rect">
            <a:avLst/>
          </a:prstGeom>
        </p:spPr>
      </p:pic>
      <p:pic>
        <p:nvPicPr>
          <p:cNvPr id="5" name="Рисунок 4" descr="1064972qm293tz1zr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5105400"/>
            <a:ext cx="3759765" cy="1076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05-005-Domashnie-zhivotny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0" y="990600"/>
            <a:ext cx="6324600" cy="4324350"/>
          </a:xfrm>
        </p:spPr>
      </p:pic>
      <p:sp>
        <p:nvSpPr>
          <p:cNvPr id="5" name="Прямоугольник 4"/>
          <p:cNvSpPr/>
          <p:nvPr/>
        </p:nvSpPr>
        <p:spPr>
          <a:xfrm>
            <a:off x="5334000" y="5715000"/>
            <a:ext cx="33698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СОБАКА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28600"/>
            <a:ext cx="8229600" cy="432511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Рыжий молокозавод</a:t>
            </a:r>
          </a:p>
          <a:p>
            <a:pPr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День жуёт и ночь жуёт:</a:t>
            </a:r>
          </a:p>
          <a:p>
            <a:pPr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Ведь траву не так легко</a:t>
            </a:r>
          </a:p>
          <a:p>
            <a:pPr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Переделать в молоко. </a:t>
            </a:r>
          </a:p>
          <a:p>
            <a:endParaRPr lang="ru-RU" dirty="0"/>
          </a:p>
        </p:txBody>
      </p:sp>
      <p:pic>
        <p:nvPicPr>
          <p:cNvPr id="4" name="Рисунок 3" descr="1064972qm293tz1zr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5181600"/>
            <a:ext cx="4038600" cy="1156148"/>
          </a:xfrm>
          <a:prstGeom prst="rect">
            <a:avLst/>
          </a:prstGeom>
        </p:spPr>
      </p:pic>
      <p:pic>
        <p:nvPicPr>
          <p:cNvPr id="5" name="Рисунок 4" descr="1064972qm293tz1zr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5257800"/>
            <a:ext cx="3582444" cy="10255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03-356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1447800"/>
            <a:ext cx="5539804" cy="3920816"/>
          </a:xfrm>
        </p:spPr>
      </p:pic>
      <p:sp>
        <p:nvSpPr>
          <p:cNvPr id="5" name="Прямоугольник 4"/>
          <p:cNvSpPr/>
          <p:nvPr/>
        </p:nvSpPr>
        <p:spPr>
          <a:xfrm>
            <a:off x="5486400" y="5715000"/>
            <a:ext cx="34083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КОРОВА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3400" y="762000"/>
            <a:ext cx="8229600" cy="432511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Чемпионка в быстром беге,</a:t>
            </a:r>
          </a:p>
          <a:p>
            <a:pPr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Я порой вожу телеги.</a:t>
            </a:r>
          </a:p>
          <a:p>
            <a:pPr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Дядя конюх мне принес</a:t>
            </a:r>
          </a:p>
          <a:p>
            <a:pPr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Воду, сено и овес.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  <p:pic>
        <p:nvPicPr>
          <p:cNvPr id="4" name="Рисунок 3" descr="1064972qm293tz1zr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5181600"/>
            <a:ext cx="4038600" cy="1156148"/>
          </a:xfrm>
          <a:prstGeom prst="rect">
            <a:avLst/>
          </a:prstGeom>
        </p:spPr>
      </p:pic>
      <p:pic>
        <p:nvPicPr>
          <p:cNvPr id="5" name="Рисунок 4" descr="1064972qm293tz1zr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5181600"/>
            <a:ext cx="4038600" cy="11561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lide0012_image01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0" y="838200"/>
            <a:ext cx="5591119" cy="4476750"/>
          </a:xfrm>
        </p:spPr>
      </p:pic>
      <p:sp>
        <p:nvSpPr>
          <p:cNvPr id="5" name="Прямоугольник 4"/>
          <p:cNvSpPr/>
          <p:nvPr/>
        </p:nvSpPr>
        <p:spPr>
          <a:xfrm>
            <a:off x="5029200" y="5638800"/>
            <a:ext cx="38122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ЛОШАДЬ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55</TotalTime>
  <Words>208</Words>
  <PresentationFormat>Экран (4:3)</PresentationFormat>
  <Paragraphs>57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Городская</vt:lpstr>
      <vt:lpstr>Подготовила воспитатель: Кулакова О.А.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Подготовила воспитатель: Кулакова О.А.</dc:title>
  <cp:lastModifiedBy>Admin</cp:lastModifiedBy>
  <cp:revision>8</cp:revision>
  <dcterms:modified xsi:type="dcterms:W3CDTF">2013-09-20T14:01:45Z</dcterms:modified>
</cp:coreProperties>
</file>