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Физическое развитие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Средняя группа</a:t>
            </a:r>
          </a:p>
          <a:p>
            <a:pPr algn="ctr"/>
            <a:r>
              <a:rPr lang="ru-RU" sz="4400" dirty="0" smtClean="0"/>
              <a:t>С 4 до 5 лет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58412" y="71435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5786" y="642918"/>
            <a:ext cx="4038600" cy="443484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0099"/>
                </a:solidFill>
              </a:rPr>
              <a:t>Один раз в месяц проводить физкультурные досуги продолжительностью 20 минут; два раза в год – физкультурные праздники (зимний, летний) продолжительностью 45 мин.</a:t>
            </a:r>
          </a:p>
          <a:p>
            <a:r>
              <a:rPr lang="ru-RU" sz="1600" dirty="0" smtClean="0"/>
              <a:t>Продолжать развивать активность детей в играх с мячами, скакалками, обручами и т.д.</a:t>
            </a:r>
          </a:p>
          <a:p>
            <a:r>
              <a:rPr lang="ru-RU" sz="1600" dirty="0" smtClean="0">
                <a:solidFill>
                  <a:srgbClr val="000099"/>
                </a:solidFill>
              </a:rPr>
              <a:t>Развивать силу, быстроту, ловкость, пространственную ориентировку.</a:t>
            </a:r>
          </a:p>
          <a:p>
            <a:r>
              <a:rPr lang="ru-RU" sz="1600" dirty="0" smtClean="0"/>
              <a:t>Воспитывать самостоятельность и инициативность в организации знакомых игр. </a:t>
            </a:r>
          </a:p>
          <a:p>
            <a:r>
              <a:rPr lang="ru-RU" sz="1600" dirty="0" smtClean="0"/>
              <a:t>Приучать к выполнению действий по сигналу</a:t>
            </a:r>
          </a:p>
          <a:p>
            <a:r>
              <a:rPr lang="ru-RU" sz="1600" dirty="0" smtClean="0"/>
              <a:t>Во всех формах организации двигательной деятельности развивать у детей организованность, самостоятельность, инициативность, </a:t>
            </a:r>
            <a:r>
              <a:rPr lang="ru-RU" sz="1600" dirty="0" smtClean="0">
                <a:solidFill>
                  <a:srgbClr val="000099"/>
                </a:solidFill>
              </a:rPr>
              <a:t>умение поддерживать дружеские взаимоотношения со сверстниками.</a:t>
            </a:r>
            <a:endParaRPr lang="ru-RU" sz="1600" dirty="0">
              <a:solidFill>
                <a:srgbClr val="000099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929850" y="2000240"/>
            <a:ext cx="4038600" cy="443484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086600" cy="1828800"/>
          </a:xfrm>
        </p:spPr>
        <p:txBody>
          <a:bodyPr/>
          <a:lstStyle/>
          <a:p>
            <a:r>
              <a:rPr lang="ru-RU" dirty="0" smtClean="0"/>
              <a:t>Образовательная область  «Здоровье»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Задачи:</a:t>
            </a:r>
          </a:p>
          <a:p>
            <a:r>
              <a:rPr lang="ru-RU" sz="3200" dirty="0" smtClean="0"/>
              <a:t>*Сохранение и укрепление физического и психического здоровья,</a:t>
            </a:r>
          </a:p>
          <a:p>
            <a:r>
              <a:rPr lang="ru-RU" sz="3200" dirty="0" smtClean="0"/>
              <a:t>*Воспитание культурно – гигиенических навыков,</a:t>
            </a:r>
          </a:p>
          <a:p>
            <a:r>
              <a:rPr lang="ru-RU" sz="3200" dirty="0" smtClean="0"/>
              <a:t>*Формирование начальных представлений о здоровом образе жизни.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Сохранение и укрепление физического и психического развития детей.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Продолжить работу по укреплению здоровья детей, закаливанию организма и совершенствованию его функций.</a:t>
            </a:r>
          </a:p>
          <a:p>
            <a:r>
              <a:rPr lang="ru-RU" dirty="0" smtClean="0"/>
              <a:t>Осуществлять комплекс закаливающих процедур с использованием природных факторов. Обеспечивать пребывание  детей на воздухе в соответствии с режимом дня.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Организовать и проводить различные подвижные игры.</a:t>
            </a:r>
          </a:p>
          <a:p>
            <a:r>
              <a:rPr lang="ru-RU" dirty="0" smtClean="0"/>
              <a:t>При наличии условий обучать детей плаванию.</a:t>
            </a:r>
          </a:p>
          <a:p>
            <a:r>
              <a:rPr lang="ru-RU" dirty="0" smtClean="0"/>
              <a:t>Ежедневно проводить утреннюю гимнастику продолжительностью </a:t>
            </a:r>
            <a:r>
              <a:rPr lang="ru-RU" dirty="0" smtClean="0">
                <a:solidFill>
                  <a:srgbClr val="000099"/>
                </a:solidFill>
              </a:rPr>
              <a:t>6 – 8 минут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Имеет элементарные представления о некоторых составляющих здорового образа жизни: правильном питании, пользе закаливания.</a:t>
            </a:r>
          </a:p>
          <a:p>
            <a:r>
              <a:rPr lang="ru-RU" dirty="0" smtClean="0"/>
              <a:t>Проявляет интерес к участию в подвижных играх и физических упражнениях.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Знает о пользе утренней зарядки, физических упражнений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начальных </a:t>
            </a:r>
            <a:r>
              <a:rPr lang="ru-RU" sz="4400" dirty="0" smtClean="0"/>
              <a:t>представлений о здоровом образе жизни.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Продолжать знакомить детей с частями тела и органами чувств человека. </a:t>
            </a:r>
            <a:r>
              <a:rPr lang="ru-RU" dirty="0" smtClean="0">
                <a:solidFill>
                  <a:srgbClr val="000099"/>
                </a:solidFill>
              </a:rPr>
              <a:t>Дать первоначальные представления о функциональном назначении частей тела и органов чувств для жизни и здоровья человека.</a:t>
            </a:r>
          </a:p>
          <a:p>
            <a:r>
              <a:rPr lang="ru-RU" dirty="0" smtClean="0"/>
              <a:t>Воспитывать потребность в соблюдении режима питания, употреблении в пищу овощей и фруктов, др. полезных продуктов. Дать представления о необходимых телу человека веществах, витаминов. Расширять представления о важности для здоровья сна, гигиенических процедур, движений, закаливания.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Познакомить с понятиями «здоровье» и «болезнь».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Развивать умение устанавливать связь между совершаемым  действием и состоянием организма, самочувствием (я чищу зубы – значит, они у меня будут крепкими и здоровыми).</a:t>
            </a:r>
          </a:p>
          <a:p>
            <a:r>
              <a:rPr lang="ru-RU" dirty="0" smtClean="0"/>
              <a:t>Формировать умение оказывать себе  элементарную помощь при ушибах, обращаться за помощью к взрослым при заболевании, травме.</a:t>
            </a:r>
          </a:p>
          <a:p>
            <a:r>
              <a:rPr lang="ru-RU" dirty="0" smtClean="0"/>
              <a:t>Развивать умение заботиться о своем здоровье. </a:t>
            </a:r>
            <a:r>
              <a:rPr lang="ru-RU" dirty="0" smtClean="0">
                <a:solidFill>
                  <a:srgbClr val="000099"/>
                </a:solidFill>
              </a:rPr>
              <a:t>Дать представление о составляющих здорового образа жизни; о значении физических упражнений для организма человека. Воспитывать потребность быть здоровым. </a:t>
            </a:r>
            <a:r>
              <a:rPr lang="ru-RU" dirty="0" smtClean="0"/>
              <a:t>Продолжать  знакомить с физ. Упражнениями на укрепление различных органов и систем организма.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3800" dirty="0" smtClean="0">
                <a:solidFill>
                  <a:srgbClr val="000099"/>
                </a:solidFill>
              </a:rPr>
              <a:t>Знаком с понятием «здоровье» и «болезнь».</a:t>
            </a:r>
          </a:p>
          <a:p>
            <a:r>
              <a:rPr lang="ru-RU" sz="3800" dirty="0" smtClean="0"/>
              <a:t>Обращается за помощью к взрослым при заболевании, травме.</a:t>
            </a:r>
          </a:p>
          <a:p>
            <a:r>
              <a:rPr lang="ru-RU" sz="3800" dirty="0" smtClean="0"/>
              <a:t>Пользуется физкультурным оборудованием вне занятий.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Воспитание культурно – гигиенических навыков.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Продолжать воспитывать опрятность, привычку следить за своим внешним видом.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Воспитывать привычку </a:t>
            </a:r>
            <a:r>
              <a:rPr lang="ru-RU" dirty="0" smtClean="0"/>
              <a:t>самостоятельно умываться, мыть руки с мылом перед едой, по мере загрязнения, после пользования туалетом.</a:t>
            </a:r>
          </a:p>
          <a:p>
            <a:r>
              <a:rPr lang="ru-RU" dirty="0" smtClean="0"/>
              <a:t>Закреплять умение пользоваться расческой, носовым платком. </a:t>
            </a:r>
            <a:r>
              <a:rPr lang="ru-RU" dirty="0" smtClean="0">
                <a:solidFill>
                  <a:srgbClr val="000099"/>
                </a:solidFill>
              </a:rPr>
              <a:t>Приучать при кашле и чихании отворачиваться, прикрывать нос и рот платком.</a:t>
            </a:r>
          </a:p>
          <a:p>
            <a:r>
              <a:rPr lang="ru-RU" dirty="0" smtClean="0"/>
              <a:t>Совершенствовать навыки аккуратного  приема пищи: пищу брать понемногу,  хорошо пережевывать, есть бесшумно, правильно пользоваться столовыми приборами, салфеткой, </a:t>
            </a:r>
            <a:r>
              <a:rPr lang="ru-RU" dirty="0" smtClean="0">
                <a:solidFill>
                  <a:srgbClr val="000099"/>
                </a:solidFill>
              </a:rPr>
              <a:t>полоскать рот после еды.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Имеет элементарные представления о необходимости соблюдения правил гигиены.</a:t>
            </a:r>
          </a:p>
          <a:p>
            <a:r>
              <a:rPr lang="ru-RU" dirty="0" smtClean="0"/>
              <a:t>Соблюдает  элементарные правила гигиены (моет руки с мылом, пользуется расческой, носовым платком, прикрывает рот при кашле).</a:t>
            </a:r>
          </a:p>
          <a:p>
            <a:r>
              <a:rPr lang="ru-RU" dirty="0" smtClean="0"/>
              <a:t>Самостоятельно выполняет доступные гигиенические процедуры.</a:t>
            </a:r>
          </a:p>
          <a:p>
            <a:r>
              <a:rPr lang="ru-RU" dirty="0" smtClean="0"/>
              <a:t>Соблюдает элементарные правила поведения во время еды, умывания.</a:t>
            </a:r>
          </a:p>
          <a:p>
            <a:r>
              <a:rPr lang="ru-RU" dirty="0" smtClean="0"/>
              <a:t>Соблюдает элементарные правила приема пищи (правильно пользуется столовыми приборами, салфеткой, полощет рот после еды).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Образовательная область «Физическая культура».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Задачи:</a:t>
            </a:r>
          </a:p>
          <a:p>
            <a:r>
              <a:rPr lang="ru-RU" sz="2800" dirty="0" smtClean="0"/>
              <a:t>* Развитие физических качеств (скоростных, силовых, гибкости, выносливости и координации).</a:t>
            </a:r>
          </a:p>
          <a:p>
            <a:pPr>
              <a:buFont typeface="Arial" charset="0"/>
              <a:buChar char="•"/>
            </a:pPr>
            <a:r>
              <a:rPr lang="ru-RU" sz="2800" dirty="0" smtClean="0"/>
              <a:t>Накопление и обогащение двигательного опыта (овладение основными движениями).</a:t>
            </a:r>
          </a:p>
          <a:p>
            <a:pPr>
              <a:buFont typeface="Arial" charset="0"/>
              <a:buChar char="•"/>
            </a:pPr>
            <a:r>
              <a:rPr lang="ru-RU" sz="2800" dirty="0" smtClean="0"/>
              <a:t>* Формирование  у воспитанников потребности в двигательной активности и физическом совершенствовании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физических качеств, накопление и обогащение двигательного опыта.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Формировать правильную осанку.</a:t>
            </a:r>
          </a:p>
          <a:p>
            <a:pPr>
              <a:buNone/>
            </a:pPr>
            <a:r>
              <a:rPr lang="ru-RU" sz="1400" dirty="0" smtClean="0"/>
              <a:t>       Закреплять и развивать умение ходить и бегать, согласовывая движения рук и ног. </a:t>
            </a:r>
            <a:r>
              <a:rPr lang="ru-RU" sz="1400" dirty="0" smtClean="0">
                <a:solidFill>
                  <a:srgbClr val="000099"/>
                </a:solidFill>
              </a:rPr>
              <a:t>Развивать умение бегать легко, ритмично, энергично отталкиваться носком.</a:t>
            </a:r>
          </a:p>
          <a:p>
            <a:pPr>
              <a:buNone/>
            </a:pPr>
            <a:r>
              <a:rPr lang="ru-RU" sz="1400" dirty="0" smtClean="0"/>
              <a:t>      * Приучать к выполнению действий по сигналу. Упражнять в построениях, соблюдении дистанции во время передвижения.</a:t>
            </a:r>
          </a:p>
          <a:p>
            <a:pPr>
              <a:buNone/>
            </a:pPr>
            <a:r>
              <a:rPr lang="ru-RU" sz="1400" dirty="0" smtClean="0"/>
              <a:t>      * Закреплять умение ползать, пролезать, подлезать, перелезать через предметы.</a:t>
            </a:r>
          </a:p>
          <a:p>
            <a:pPr>
              <a:buNone/>
            </a:pPr>
            <a:r>
              <a:rPr lang="ru-RU" sz="1400" dirty="0" smtClean="0">
                <a:solidFill>
                  <a:srgbClr val="000099"/>
                </a:solidFill>
              </a:rPr>
              <a:t>      </a:t>
            </a:r>
            <a:r>
              <a:rPr lang="en-US" sz="1400" dirty="0" smtClean="0">
                <a:solidFill>
                  <a:srgbClr val="000099"/>
                </a:solidFill>
              </a:rPr>
              <a:t>*</a:t>
            </a:r>
            <a:r>
              <a:rPr lang="ru-RU" sz="1400" dirty="0" smtClean="0">
                <a:solidFill>
                  <a:srgbClr val="000099"/>
                </a:solidFill>
              </a:rPr>
              <a:t> Развивать умение перелезать с одного пролета на другой (влево, вправо).</a:t>
            </a:r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*Закреплять умение энергично отталкиваться и правильно приземляться в прыжках на двух ногах на месте, с продвижением вперед, </a:t>
            </a:r>
            <a:r>
              <a:rPr lang="ru-RU" sz="1400" dirty="0" smtClean="0">
                <a:solidFill>
                  <a:srgbClr val="000099"/>
                </a:solidFill>
              </a:rPr>
              <a:t>ориентироваться в пространстве</a:t>
            </a:r>
            <a:r>
              <a:rPr lang="ru-RU" sz="1100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Владеет в соответствии с возрастом  </a:t>
            </a:r>
            <a:r>
              <a:rPr lang="ru-RU" sz="1800" dirty="0" smtClean="0"/>
              <a:t>основными движениями.</a:t>
            </a:r>
          </a:p>
          <a:p>
            <a:endParaRPr lang="ru-RU" sz="1800" dirty="0" smtClean="0"/>
          </a:p>
          <a:p>
            <a:r>
              <a:rPr lang="ru-RU" sz="1800" dirty="0" smtClean="0"/>
              <a:t>Умеет строиться в колонну по одному, парами, в круг, в шеренгу.</a:t>
            </a:r>
          </a:p>
          <a:p>
            <a:endParaRPr lang="ru-RU" sz="1800" dirty="0" smtClean="0"/>
          </a:p>
          <a:p>
            <a:r>
              <a:rPr lang="ru-RU" sz="1800" dirty="0" smtClean="0">
                <a:solidFill>
                  <a:srgbClr val="000099"/>
                </a:solidFill>
              </a:rPr>
              <a:t>Принимает правильное исходное положение при метании: может метать предметы разными способами левой и правой рукой.</a:t>
            </a:r>
          </a:p>
          <a:p>
            <a:endParaRPr lang="ru-RU" sz="1800" dirty="0" smtClean="0"/>
          </a:p>
          <a:p>
            <a:r>
              <a:rPr lang="ru-RU" sz="1800" dirty="0" smtClean="0">
                <a:solidFill>
                  <a:srgbClr val="000099"/>
                </a:solidFill>
              </a:rPr>
              <a:t>Отбивает мяч об землю  (пол)  5 раз подряд.</a:t>
            </a:r>
          </a:p>
          <a:p>
            <a:endParaRPr lang="ru-RU" sz="1800" dirty="0" smtClean="0"/>
          </a:p>
          <a:p>
            <a:r>
              <a:rPr lang="ru-RU" sz="1800" dirty="0" smtClean="0">
                <a:solidFill>
                  <a:srgbClr val="000099"/>
                </a:solidFill>
              </a:rPr>
              <a:t>Может ловить мяч кистями рук с расстояния  1,5 м.</a:t>
            </a:r>
          </a:p>
          <a:p>
            <a:r>
              <a:rPr lang="ru-RU" sz="1200" dirty="0" smtClean="0">
                <a:solidFill>
                  <a:srgbClr val="000099"/>
                </a:solidFill>
              </a:rPr>
              <a:t>.</a:t>
            </a:r>
            <a:endParaRPr lang="ru-RU" sz="1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4098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714356"/>
            <a:ext cx="4038600" cy="4434840"/>
          </a:xfrm>
        </p:spPr>
        <p:txBody>
          <a:bodyPr>
            <a:noAutofit/>
          </a:bodyPr>
          <a:lstStyle/>
          <a:p>
            <a:r>
              <a:rPr lang="ru-RU" sz="1600" dirty="0" smtClean="0"/>
              <a:t>В прыжках в длину  и высоту с места формировать умение сочетать отталкивание со взмахом рук, при приземлении сохранять равновесие. </a:t>
            </a:r>
            <a:r>
              <a:rPr lang="ru-RU" sz="1600" dirty="0" smtClean="0">
                <a:solidFill>
                  <a:srgbClr val="000099"/>
                </a:solidFill>
              </a:rPr>
              <a:t>Формировать умение прыгать через короткую скакалку.</a:t>
            </a:r>
          </a:p>
          <a:p>
            <a:r>
              <a:rPr lang="ru-RU" sz="1600" dirty="0" smtClean="0"/>
              <a:t>Закреплять умение принимать правильное исходное положение при метании</a:t>
            </a:r>
            <a:r>
              <a:rPr lang="ru-RU" sz="1600" dirty="0" smtClean="0">
                <a:solidFill>
                  <a:srgbClr val="000099"/>
                </a:solidFill>
              </a:rPr>
              <a:t>, отбивать мяч о землю пр. и лев</a:t>
            </a:r>
            <a:r>
              <a:rPr lang="ru-RU" sz="1600" dirty="0" smtClean="0"/>
              <a:t>. </a:t>
            </a:r>
            <a:r>
              <a:rPr lang="ru-RU" sz="1600" dirty="0" smtClean="0">
                <a:solidFill>
                  <a:srgbClr val="000099"/>
                </a:solidFill>
              </a:rPr>
              <a:t>рукой,</a:t>
            </a:r>
            <a:r>
              <a:rPr lang="ru-RU" sz="1600" dirty="0" smtClean="0"/>
              <a:t> бросать и ловить его кистями рук (не прижимая к груди).</a:t>
            </a:r>
          </a:p>
          <a:p>
            <a:r>
              <a:rPr lang="ru-RU" sz="1600" dirty="0" smtClean="0"/>
              <a:t>Развивать физические качества: гибкость, ловкость, быстроту, выносливость и др..</a:t>
            </a:r>
          </a:p>
          <a:p>
            <a:r>
              <a:rPr lang="ru-RU" sz="1600" dirty="0" smtClean="0"/>
              <a:t>Продолжать развивать активность детей в играх с мячами, скакалками, обручами.</a:t>
            </a:r>
          </a:p>
          <a:p>
            <a:r>
              <a:rPr lang="ru-RU" sz="1600" dirty="0" smtClean="0"/>
              <a:t>Закреплять умение </a:t>
            </a:r>
            <a:r>
              <a:rPr lang="ru-RU" sz="1600" dirty="0" smtClean="0">
                <a:solidFill>
                  <a:srgbClr val="000099"/>
                </a:solidFill>
              </a:rPr>
              <a:t>кататься на трехколесном велосипеде по прямой</a:t>
            </a:r>
            <a:r>
              <a:rPr lang="ru-RU" sz="1600" dirty="0" smtClean="0"/>
              <a:t>, </a:t>
            </a:r>
            <a:r>
              <a:rPr lang="ru-RU" sz="1600" dirty="0" smtClean="0">
                <a:solidFill>
                  <a:srgbClr val="000099"/>
                </a:solidFill>
              </a:rPr>
              <a:t>по кругу.</a:t>
            </a:r>
          </a:p>
          <a:p>
            <a:r>
              <a:rPr lang="ru-RU" sz="1600" dirty="0" smtClean="0"/>
              <a:t>Совершенствовать умение </a:t>
            </a:r>
            <a:r>
              <a:rPr lang="ru-RU" sz="1600" dirty="0" smtClean="0">
                <a:solidFill>
                  <a:srgbClr val="000099"/>
                </a:solidFill>
              </a:rPr>
              <a:t>ходить на лыжах скользящим шагом, выполнять повороты, подниматься на гору.</a:t>
            </a:r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500042"/>
            <a:ext cx="4038600" cy="443484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0099"/>
                </a:solidFill>
              </a:rPr>
              <a:t>Может скользить самостоятельно по ледяным дорожкам (длина 5 м).</a:t>
            </a:r>
          </a:p>
          <a:p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2000" dirty="0" smtClean="0">
                <a:solidFill>
                  <a:srgbClr val="000099"/>
                </a:solidFill>
              </a:rPr>
              <a:t>Ходит на лыжах скользящим шагом на расстояние 500 м , выполняет поворот переступанием, поднимается на горку.</a:t>
            </a:r>
          </a:p>
          <a:p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2000" dirty="0" smtClean="0">
                <a:solidFill>
                  <a:srgbClr val="000099"/>
                </a:solidFill>
              </a:rPr>
              <a:t>Ориентируется в пространстве, находит левую и правую стороны.</a:t>
            </a:r>
          </a:p>
          <a:p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2000" dirty="0" smtClean="0">
                <a:solidFill>
                  <a:srgbClr val="000099"/>
                </a:solidFill>
              </a:rPr>
              <a:t>Выполняет упраж, демонстрируя выразительность, грациозность, пластичность движений</a:t>
            </a:r>
            <a:endParaRPr lang="ru-RU" sz="1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потребности в  двигательной активности и физическом совершенствовании.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Формировать умения и навыки правильного выполнения движений в различных формах организации двигательной деятельности детей. </a:t>
            </a:r>
            <a:r>
              <a:rPr lang="ru-RU" sz="1400" dirty="0" smtClean="0">
                <a:solidFill>
                  <a:srgbClr val="000099"/>
                </a:solidFill>
              </a:rPr>
              <a:t>Воспитывать красоту, грациозность, выразительность движений.</a:t>
            </a:r>
          </a:p>
          <a:p>
            <a:r>
              <a:rPr lang="ru-RU" sz="1400" dirty="0" smtClean="0"/>
              <a:t>Развивать и совершенствовать двигательные умения и навыки детей, умение творчески использовать их в самостоятельной двигательной деятельности.                                      </a:t>
            </a:r>
          </a:p>
          <a:p>
            <a:r>
              <a:rPr lang="ru-RU" sz="1400" dirty="0" smtClean="0">
                <a:solidFill>
                  <a:srgbClr val="000099"/>
                </a:solidFill>
              </a:rPr>
              <a:t>Закреплять умение выполнять ведущую роль в подвижной игре, осознанно относиться к выполнению правил игры.                                          </a:t>
            </a:r>
          </a:p>
          <a:p>
            <a:endParaRPr lang="ru-RU" sz="1400" dirty="0" smtClean="0"/>
          </a:p>
          <a:p>
            <a:r>
              <a:rPr lang="ru-RU" sz="1400" dirty="0" smtClean="0"/>
              <a:t>Приучать детей к самостоятельному и творческому использованию физкультурного инвентаря и атрибутов для подвижных игр на прогулках.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858412" y="1643050"/>
            <a:ext cx="4038600" cy="443484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312</TotalTime>
  <Words>1052</Words>
  <PresentationFormat>Экран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Физическое развитие</vt:lpstr>
      <vt:lpstr>Образовательная область  «Здоровье»</vt:lpstr>
      <vt:lpstr>Сохранение и укрепление физического и психического развития детей.</vt:lpstr>
      <vt:lpstr>Формирование начальных представлений о здоровом образе жизни.</vt:lpstr>
      <vt:lpstr>Воспитание культурно – гигиенических навыков.</vt:lpstr>
      <vt:lpstr>Образовательная область «Физическая культура».</vt:lpstr>
      <vt:lpstr>Развитие физических качеств, накопление и обогащение двигательного опыта.</vt:lpstr>
      <vt:lpstr>Слайд 8</vt:lpstr>
      <vt:lpstr>Формирование потребности в  двигательной активности и физическом совершенствовании.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Физическое развитие</dc:title>
  <cp:lastModifiedBy>1</cp:lastModifiedBy>
  <cp:revision>18</cp:revision>
  <dcterms:modified xsi:type="dcterms:W3CDTF">2014-02-20T07:19:03Z</dcterms:modified>
</cp:coreProperties>
</file>