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236" autoAdjust="0"/>
  </p:normalViewPr>
  <p:slideViewPr>
    <p:cSldViewPr>
      <p:cViewPr varScale="1">
        <p:scale>
          <a:sx n="69" d="100"/>
          <a:sy n="69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8AD3-ECDB-404A-AE8D-9B3768D03BE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35286-2930-4F6F-B0F1-9A9CE6B57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35286-2930-4F6F-B0F1-9A9CE6B57D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A8F9E4-E21A-4CC9-BC7A-3A5D99823C22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F3A229-92B7-47B2-9244-D582D2E16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CE14-9041-445F-B5B7-691770AC4E69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A3A1-7EB0-456B-BA6E-A70D7FE1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48CEC-6F4F-4DEA-9B9A-C538A034A9C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7598DAE-DAF4-462F-890B-A959174E8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42F2-B884-4742-82B6-9369F26A6DC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22FA-EDC7-4B53-9D36-8E728F890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54EA36-847A-495B-AA95-75AB62061DB4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643C4-599E-4500-A3DF-138D0665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795A-87A6-42F3-887E-681047152F89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0D03-0387-44C0-83AA-D6AADD7A8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C9CA-26DD-46E1-A806-5118F961F31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AD6C-7CAE-4EA7-95CE-1274AB5BE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5BE-E94A-4D74-B835-D797200146E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70D5-1284-4ED2-BBDA-02E79EB8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1864-ABB6-4AD3-B156-F38D65981D3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D2B3-70D4-4EC4-8123-FB9281C1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F6D9-1FC5-411B-A325-07AECE7357C5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1EEA-553D-436A-9704-FFCCC122C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A16C-45C2-416F-A847-3AB6DE75009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106E51-B4F8-4BB6-BD0A-3B0D46FEA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2F2002-58A2-46AB-83C3-ECCB57B36F4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0BA04B-9B9C-4713-A4A0-461DA613F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5105400" cy="24288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Как </a:t>
            </a:r>
            <a:r>
              <a:rPr lang="ru-RU" sz="3200" dirty="0" smtClean="0"/>
              <a:t>игра влияет на развитие психики детей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4929188"/>
            <a:ext cx="5143500" cy="138747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Подготовила: Липатова Е.Д.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Педагог-психолог ДОУ №9 «Черепашка»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г. Радужный, 2012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42852"/>
            <a:ext cx="34290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Роль игры в жизни ребёнка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357298"/>
            <a:ext cx="3429000" cy="528641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36195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« Что наша жизнь? - Игра…» великие слова В.В.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Волошилова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это правда. Человек постоянно играет, даже тогда когда он становится взрослым.  Мы все играем свои роли. В начале это роли детей, затем – родителей, а потом уже бабушек и дедушек - всё по нарастающей.</a:t>
            </a:r>
          </a:p>
          <a:p>
            <a:pPr>
              <a:tabLst>
                <a:tab pos="447675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То какие мы есть сейчас, закладывается в нас в нашем детстве. И те принципы и ценности, умения и навыки, которые есть - всё это прививается в игре. С помощью игры ребёнок узнаёт окружающий его мир,  воспроизводит логически реальные действия людей, а также учиться моделировать реальные отношения между  людьми, познаёт социальные отношения и общественный смысл деятельности взрослого человека. И тем самым, вступает во взрослую жизнь, с целым «багажом» знаний. Которые ему необходимы для успешной и красивой жизни, для реализации своего потенциала.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     Что такое  игра? Игра – это активность организма, направленная на условное моделирование той или иной развернутой деятельности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571" r="165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42852"/>
            <a:ext cx="3429000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Роль игры в развитии психики ребенка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1571612"/>
            <a:ext cx="3429000" cy="50006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1) В игре ребенок учится полноценному общению со сверстниками.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2) Учиться подчинять свои импульсивные желания правилам игры. Появляется соподчинение мотивов - "хочу" начинает подчинятся "нельзя" или "надо".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3) В игре интенсивно развиваются все психические процессы, формируются первые нравственные чувства (что плохо, а что хорошо).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4) Формируются новые мотивы и потребности (соревновательные, игровые мотивы, потребность в самостоятельности).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5) В игре зарождаются новые виды продуктивной деятельности (рисование, лепка, аппликация) [2].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702" r="167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42852"/>
            <a:ext cx="3429000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Характер игры меняется вместе с развитием ребенка, она тоже проходит этапы.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714488"/>
            <a:ext cx="3429000" cy="4643470"/>
          </a:xfrm>
        </p:spPr>
        <p:txBody>
          <a:bodyPr/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трех лет игра представляет собой манипулирование предметами . Младенец, если он здоров, играет все свободное от сна и еды время. С помощью игрушек он знакомится с цветом, формой, звуком и т.д., то есть исследует действительность. Позже начинает сам экспериментировать: бросать, сжимать игрушки и наблюдать за реакцией. В процессе игры ребенок развивает координацию движений.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    Собственно игра возникает в 3 года, когда ребенок начинает мыслить целостными образами – символами реальных предметов, явлений и действий.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     На первом этапе она представляет собой копирование действий и поведения взрослых.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763" b="1676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14290"/>
            <a:ext cx="3429000" cy="6643710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     Игрушки в это время являются моделями предметов, с которыми "играют" взрослые. Это так называемая сюжетная игра . Ребенок в процессе ее воспроизводит сюжеты действий. В центре внимания не роль, к примеру, врача, а действия, имитирующие действия врача. К правилам ребенок еще не чувствителен.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      В среднем дошкольном возрасте – ролевая игра , она преобладает вплоть до 6-7 лет. Самое главное для ребенка – ролевая идентификация, сюжет отходит на задний план. Смысл игры заключается в разделении ролей. В игре он имеет возможность прожить то, что является для него недоступным в жизни взрослых.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      В старшем дошкольном возрасте появляется игра по правилам . Ролевая идентификация утрачивает привлекательность, роли становятся чисто игровыми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727" b="167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28604"/>
            <a:ext cx="3429000" cy="6000792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    Игра имеет важное значение и для эмоционального развития детей. Она помогает справиться со страхами, порожденными травмирующими ситуациями (ночные кошмары, ужасные истории, долгое пребывание в больнице).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      Главное, что ребенок получает в игре, – возможность взять на себя роль. В ходе проигрывания этой роли преобразуются действия ребенка и его отношение к действительности.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     Итак, игра – это очень важный элемент в развитии психики ребёнка. С помощью игры мы, взрослые, можем научить ребёнка правилам и нормам, вовремя скорректировать его поведение, привить жизненно важные ценности, воспитать полноценного члена общества. Поэтому, дорогие родители, играйте чаще с вашими детьми, в игре люди раскрываются и сближаются.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sz="15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86" b="115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612058" cy="30003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E:\Деловая игра с родителями 2011\P104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5017468" cy="4264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274</Words>
  <Application>Microsoft Office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Как игра влияет на развитие психики детей </vt:lpstr>
      <vt:lpstr>Роль игры в жизни ребёнка</vt:lpstr>
      <vt:lpstr>Роль игры в развитии психики ребенка</vt:lpstr>
      <vt:lpstr>Характер игры меняется вместе с развитием ребенка, она тоже проходит этапы.  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жизни ребёнка.  Как игра влияет на развитие психики детей.</dc:title>
  <dc:creator>Александр и Елена</dc:creator>
  <cp:lastModifiedBy>Александр и Елена</cp:lastModifiedBy>
  <cp:revision>14</cp:revision>
  <dcterms:created xsi:type="dcterms:W3CDTF">2012-01-29T14:34:10Z</dcterms:created>
  <dcterms:modified xsi:type="dcterms:W3CDTF">2012-10-22T15:28:39Z</dcterms:modified>
</cp:coreProperties>
</file>