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0C4000-997C-49C1-97E0-C5D62A13E2C3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5961BCB-F1CD-4918-AC72-1F045B820B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Весна в картинах знаменитых художников.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 </a:t>
            </a:r>
          </a:p>
          <a:p>
            <a:pPr algn="r"/>
            <a:r>
              <a:rPr lang="ru-RU" dirty="0" err="1" smtClean="0"/>
              <a:t>Чарыкова</a:t>
            </a:r>
            <a:r>
              <a:rPr lang="ru-RU" dirty="0" smtClean="0"/>
              <a:t> Т.А.</a:t>
            </a:r>
            <a:endParaRPr lang="ru-RU" dirty="0"/>
          </a:p>
        </p:txBody>
      </p:sp>
      <p:pic>
        <p:nvPicPr>
          <p:cNvPr id="1026" name="Picture 2" descr="C:\Documents and Settings\Admin\Local Settings\Temporary Internet Files\Content.IE5\T1SBN056\MP90018520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3960440" cy="327795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15610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Куинджи Архип. «Ранняя весна»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 descr="kuind_7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2132856"/>
            <a:ext cx="4753895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45224" y="2828836"/>
            <a:ext cx="3159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Звонким эхом птичья стая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чутком сне прибрежных вод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 весною обвенчает</a:t>
            </a: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в дорогу позовёт.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305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Константин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Юон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«Мартовское солнце»</a:t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endParaRPr lang="ru-RU" sz="2800" b="1" dirty="0">
              <a:solidFill>
                <a:srgbClr val="92D050"/>
              </a:solidFill>
            </a:endParaRPr>
          </a:p>
        </p:txBody>
      </p:sp>
      <p:pic>
        <p:nvPicPr>
          <p:cNvPr id="4" name="Picture 4" descr="martovskoe_soln_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2348880"/>
            <a:ext cx="4790848" cy="350837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5508104" y="1859340"/>
            <a:ext cx="30963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Март – это особый месяц, когда весна только вступает в свои права. На обочинах еще лежит подтаявший снег. Он нежится в лучах мартовского солнца, весело смеется – и незаметно тает. Деревья радуются приходу весны, но они пока еще не готовы обзавестись роскошной листвой. Просто все понимают, что мартовское солнце – это обманчивая теплота, которая не готова радовать собою долго. 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341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Исаак Левитан. «Весна – большая вода»</a:t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</a:br>
            <a:endParaRPr lang="ru-RU" sz="2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02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884832"/>
            <a:ext cx="3082027" cy="3508375"/>
          </a:xfrm>
          <a:prstGeom prst="rect">
            <a:avLst/>
          </a:prstGeom>
          <a:ln/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3923928" y="1859340"/>
            <a:ext cx="46805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как-то вдруг наступает половодье. Реки выходят из берегов, отвоевывая себе новые территории. И, к сожалению, вода не смотрит, где ей поселиться. По этой причине весной некоторые деревеньки оказываются отрезанными от остального мира. А единственным средством связи становится утлая лодочка. Из-за этого Левитан выносит лодку на передний план. Он показывает, что при внешней незначительности ее значение велико. </a:t>
            </a:r>
            <a:endParaRPr lang="ru-RU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31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1359024"/>
          </a:xfrm>
        </p:spPr>
        <p:txBody>
          <a:bodyPr>
            <a:normAutofit/>
          </a:bodyPr>
          <a:lstStyle/>
          <a:p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 Алексей Саврасов. «Грачи прилетели»</a:t>
            </a:r>
            <a:endParaRPr lang="ru-RU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45~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3888432" cy="4597252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4572000" y="2274838"/>
            <a:ext cx="40324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 отошел от обычного изображения весны, а основное внимание уделил ее вестникам, которые притаились на деревьях, а некоторые грачи храбро прыгают по весеннему снегу. Птицы обустраиваются всерьез и надолго, о чем говорят их гнезда, которые эти маленькие труженики уже начали сооружать. </a:t>
            </a:r>
            <a:endParaRPr lang="ru-RU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687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Василий Бакшеев. «Голубая весна»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08081314285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2321283"/>
            <a:ext cx="4824877" cy="3508375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5580112" y="2413338"/>
            <a:ext cx="3096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 картина – глубоко прочувствованный рассказ о вечно юной природе. Прекрасно переданы здесь ясная голубизна небес, проглядывающих сквозь хрупкие, еще не зазеленевшие ветви, нежные розоватые стволы берез, пробуждающаяся к жизни земля, согретая первыми теплыми лучами. </a:t>
            </a:r>
            <a:endParaRPr lang="ru-RU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72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Борис Кустодиев. «Весна»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</a:br>
            <a:endParaRPr lang="ru-RU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kustod_24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340768"/>
            <a:ext cx="5472608" cy="4131667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6084168" y="2274838"/>
            <a:ext cx="2520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Отшумела злая вьюга.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Стала ночь короче дня.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Тёплый ветер дует с юга,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Капли падают, звеня.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Солнце землю нагревая,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Гонит с нашей горки лёд.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Тает баба снеговая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ручьями слёзы льёт.</a:t>
            </a:r>
          </a:p>
        </p:txBody>
      </p:sp>
    </p:spTree>
    <p:extLst>
      <p:ext uri="{BB962C8B-B14F-4D97-AF65-F5344CB8AC3E}">
        <p14:creationId xmlns:p14="http://schemas.microsoft.com/office/powerpoint/2010/main" val="304144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170</TotalTime>
  <Words>277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Весна в картинах знаменитых художников.</vt:lpstr>
      <vt:lpstr>Куинджи Архип. «Ранняя весна» </vt:lpstr>
      <vt:lpstr>Константин Юон. «Мартовское солнце» </vt:lpstr>
      <vt:lpstr>Исаак Левитан. «Весна – большая вода» </vt:lpstr>
      <vt:lpstr> Алексей Саврасов. «Грачи прилетели»</vt:lpstr>
      <vt:lpstr> Василий Бакшеев. «Голубая весна»</vt:lpstr>
      <vt:lpstr>Борис Кустодиев. «Весна»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Весна в картинах знаменитых художников.</dc:title>
  <dc:creator>Admin</dc:creator>
  <cp:lastModifiedBy>Admin</cp:lastModifiedBy>
  <cp:revision>18</cp:revision>
  <dcterms:created xsi:type="dcterms:W3CDTF">2013-04-07T12:56:49Z</dcterms:created>
  <dcterms:modified xsi:type="dcterms:W3CDTF">2013-04-11T07:42:51Z</dcterms:modified>
</cp:coreProperties>
</file>