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8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AC52-8ACC-4CCB-B0E5-FB0FFC6F669A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7A399-3BE3-4AC0-A973-1894F9DCD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8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34390-9B80-4A01-A248-039F06F9BE04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2C003-795A-4D91-A5E4-9DE077DBB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4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5361-A2C5-4A03-A555-4586348345D6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45CB-5F8B-4E1E-80E2-5E6C34D6A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1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E7019-4AF6-472C-8692-D06489A738AE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A691-A741-4945-9B5E-B22787114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3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0F09F-529D-46F9-B50E-3C777729B302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3B83-4DD1-46A5-A48F-95A266E41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9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3F3E3-57D8-41DA-B8E2-D7621ED9E138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D4AE-983D-4CA2-8AE4-45503E107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9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66207-4757-42CF-B60E-DE763FF64B98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187A-13C5-4C6F-8762-25CB40089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55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FEEA0-BFE0-4C89-9C14-1C96E09D092A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B09D-ADC1-46D6-BDA6-C9E01089C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6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1439-C76D-4AE7-B908-DC4F95BCEA2E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D960-8655-4A5A-A191-681AA41E9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7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0195-CE59-4830-81B8-791817A81E14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7F88-DEEB-4C18-A671-607E8BF42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4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555D2-43C2-42C4-9768-CA2F469CE2C0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190D-C306-4B44-9F93-A4580041F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9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91F51F-BCA8-407F-9FF0-1D8A84C66F1E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7FED97-D856-4889-A39D-97B98C0E9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115616" y="1196753"/>
            <a:ext cx="6912768" cy="2016223"/>
          </a:xfrm>
        </p:spPr>
        <p:txBody>
          <a:bodyPr/>
          <a:lstStyle/>
          <a:p>
            <a:r>
              <a:rPr lang="ru-RU" altLang="ru-RU" sz="8000" b="1" spc="600" dirty="0" smtClean="0">
                <a:solidFill>
                  <a:srgbClr val="006600"/>
                </a:solidFill>
                <a:latin typeface="Adventure" panose="02000503020000020003" pitchFamily="2" charset="0"/>
              </a:rPr>
              <a:t>Новогодняя мастерская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7848872" cy="1512168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>
                <a:solidFill>
                  <a:srgbClr val="0000FF"/>
                </a:solidFill>
              </a:rPr>
              <a:t>Мастер-класс</a:t>
            </a:r>
            <a:r>
              <a:rPr lang="ru-RU" sz="3400" b="1" dirty="0">
                <a:solidFill>
                  <a:srgbClr val="0000FF"/>
                </a:solidFill>
              </a:rPr>
              <a:t> </a:t>
            </a:r>
            <a:r>
              <a:rPr lang="ru-RU" sz="3400" b="1" dirty="0" smtClean="0">
                <a:solidFill>
                  <a:srgbClr val="0000FF"/>
                </a:solidFill>
              </a:rPr>
              <a:t>по изготовлению новогодних украшений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>
                <a:solidFill>
                  <a:srgbClr val="0000FF"/>
                </a:solidFill>
              </a:rPr>
              <a:t>д</a:t>
            </a:r>
            <a:r>
              <a:rPr lang="ru-RU" sz="3400" b="1" dirty="0" smtClean="0">
                <a:solidFill>
                  <a:srgbClr val="0000FF"/>
                </a:solidFill>
              </a:rPr>
              <a:t>ля родителей и детей подготовительной группы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МБДОУ «Центр развития ребенка – детский сад № 387»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Воспитатель: Хлебникова Ольга Геннадьевна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504" y="1340768"/>
            <a:ext cx="6718992" cy="504056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69622" y="197768"/>
            <a:ext cx="6804756" cy="1143000"/>
          </a:xfrm>
        </p:spPr>
        <p:txBody>
          <a:bodyPr/>
          <a:lstStyle/>
          <a:p>
            <a:r>
              <a:rPr lang="ru-RU" altLang="ru-RU" sz="4000" b="1" i="1" dirty="0" smtClean="0">
                <a:solidFill>
                  <a:srgbClr val="002060"/>
                </a:solidFill>
              </a:rPr>
              <a:t>Материал и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30502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79512" y="476672"/>
            <a:ext cx="4476629" cy="3357912"/>
            <a:chOff x="179512" y="476672"/>
            <a:chExt cx="4476629" cy="335791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476672"/>
              <a:ext cx="4476629" cy="3357912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4261421" y="3434474"/>
              <a:ext cx="3947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292082" y="2353362"/>
            <a:ext cx="3300236" cy="4401582"/>
            <a:chOff x="5292082" y="2353362"/>
            <a:chExt cx="3300236" cy="440158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741409" y="2904035"/>
              <a:ext cx="4401581" cy="3300236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197598" y="6354834"/>
              <a:ext cx="3947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>
            <a:grpSpLocks noChangeAspect="1"/>
          </p:cNvGrpSpPr>
          <p:nvPr/>
        </p:nvGrpSpPr>
        <p:grpSpPr>
          <a:xfrm>
            <a:off x="2123984" y="448360"/>
            <a:ext cx="4608000" cy="3772728"/>
            <a:chOff x="111804" y="391672"/>
            <a:chExt cx="4009420" cy="30371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04" y="391672"/>
              <a:ext cx="1920000" cy="1440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0036" y="391672"/>
              <a:ext cx="1921188" cy="1440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04" y="1988840"/>
              <a:ext cx="1920000" cy="144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0315" y="1988840"/>
              <a:ext cx="1920631" cy="1440000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5496" y="4653368"/>
            <a:ext cx="8708086" cy="2088000"/>
            <a:chOff x="112386" y="4653368"/>
            <a:chExt cx="8708086" cy="2088000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6036472" y="4653368"/>
              <a:ext cx="2784000" cy="2088000"/>
              <a:chOff x="6036472" y="4653368"/>
              <a:chExt cx="2784000" cy="2088000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36472" y="4653368"/>
                <a:ext cx="2784000" cy="2088000"/>
              </a:xfrm>
              <a:prstGeom prst="rect">
                <a:avLst/>
              </a:prstGeom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8425752" y="6341258"/>
                <a:ext cx="39472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000" b="1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9</a:t>
                </a:r>
                <a:endParaRPr lang="ru-RU" sz="20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3075279" y="4653368"/>
              <a:ext cx="2784000" cy="2088000"/>
              <a:chOff x="3062938" y="4653368"/>
              <a:chExt cx="2784000" cy="2088000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62938" y="4653368"/>
                <a:ext cx="2784000" cy="2088000"/>
              </a:xfrm>
              <a:prstGeom prst="rect">
                <a:avLst/>
              </a:prstGeom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5452218" y="6341258"/>
                <a:ext cx="39472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000" b="1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8</a:t>
                </a:r>
                <a:endParaRPr lang="ru-RU" sz="20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112386" y="4653368"/>
              <a:ext cx="2785699" cy="2088000"/>
              <a:chOff x="112386" y="4653368"/>
              <a:chExt cx="2785699" cy="2088000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386" y="4653368"/>
                <a:ext cx="2785699" cy="2088000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2503365" y="6341258"/>
                <a:ext cx="39472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000" b="1" cap="none" spc="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7</a:t>
                </a:r>
                <a:endParaRPr lang="ru-RU" sz="20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8" name="Прямоугольник 17"/>
          <p:cNvSpPr/>
          <p:nvPr/>
        </p:nvSpPr>
        <p:spPr>
          <a:xfrm>
            <a:off x="3923928" y="3820978"/>
            <a:ext cx="3947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37520" y="3789040"/>
            <a:ext cx="3947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37520" y="1836998"/>
            <a:ext cx="3947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34252" y="1836998"/>
            <a:ext cx="3947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40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196752"/>
            <a:ext cx="4154590" cy="554233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69535" y="2132856"/>
            <a:ext cx="3840000" cy="2880000"/>
            <a:chOff x="269535" y="2132856"/>
            <a:chExt cx="3840000" cy="288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535" y="2132856"/>
              <a:ext cx="3840000" cy="2880000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3563888" y="4612746"/>
              <a:ext cx="545647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10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100392" y="6338975"/>
            <a:ext cx="54564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76672"/>
            <a:ext cx="452387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923264"/>
            <a:ext cx="3080038" cy="4809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400" y="3680508"/>
            <a:ext cx="4375720" cy="3132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77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86054"/>
            <a:ext cx="8244408" cy="618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08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4896544" cy="1143000"/>
          </a:xfrm>
        </p:spPr>
        <p:txBody>
          <a:bodyPr/>
          <a:lstStyle/>
          <a:p>
            <a:r>
              <a:rPr lang="ru-RU" altLang="ru-RU" sz="6000" b="1" dirty="0" smtClean="0">
                <a:solidFill>
                  <a:srgbClr val="002060"/>
                </a:solidFill>
              </a:rPr>
              <a:t>Новый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625" y="981272"/>
            <a:ext cx="5214750" cy="48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37372" y="332656"/>
            <a:ext cx="3240360" cy="1143000"/>
          </a:xfrm>
        </p:spPr>
        <p:txBody>
          <a:bodyPr/>
          <a:lstStyle/>
          <a:p>
            <a:r>
              <a:rPr lang="ru-RU" altLang="ru-RU" sz="6600" b="1" spc="600" dirty="0" smtClean="0">
                <a:solidFill>
                  <a:srgbClr val="006600"/>
                </a:solidFill>
              </a:rPr>
              <a:t>Ёлочка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483769" y="5733256"/>
            <a:ext cx="66967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b="1" dirty="0" smtClean="0">
                <a:solidFill>
                  <a:srgbClr val="002060"/>
                </a:solidFill>
              </a:rPr>
              <a:t>Снежинка - балеринка</a:t>
            </a:r>
          </a:p>
        </p:txBody>
      </p:sp>
      <p:pic>
        <p:nvPicPr>
          <p:cNvPr id="5" name="Рисунок 4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272692"/>
            <a:ext cx="4012064" cy="442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272692"/>
            <a:ext cx="3737922" cy="44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1196752"/>
            <a:ext cx="7200000" cy="5400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49642" y="116632"/>
            <a:ext cx="6444716" cy="1143000"/>
          </a:xfrm>
        </p:spPr>
        <p:txBody>
          <a:bodyPr/>
          <a:lstStyle/>
          <a:p>
            <a:r>
              <a:rPr lang="ru-RU" altLang="ru-RU" sz="4000" b="1" i="1" dirty="0" smtClean="0">
                <a:solidFill>
                  <a:srgbClr val="006600"/>
                </a:solidFill>
              </a:rPr>
              <a:t>Материал и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31508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931" y="584984"/>
            <a:ext cx="1580699" cy="27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253" y="4041327"/>
            <a:ext cx="1736055" cy="2340000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83473" y="764984"/>
            <a:ext cx="3120375" cy="2340000"/>
            <a:chOff x="83473" y="764984"/>
            <a:chExt cx="3120375" cy="234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73" y="764984"/>
              <a:ext cx="3120375" cy="2340000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2809128" y="2704874"/>
              <a:ext cx="3947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318013" y="4041328"/>
            <a:ext cx="3119372" cy="2340000"/>
            <a:chOff x="3318013" y="4041328"/>
            <a:chExt cx="3119372" cy="234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8013" y="4041328"/>
              <a:ext cx="3119372" cy="2340000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6042665" y="5981218"/>
              <a:ext cx="3947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317516" y="764984"/>
            <a:ext cx="3120367" cy="2340000"/>
            <a:chOff x="3317516" y="764984"/>
            <a:chExt cx="3120367" cy="2340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7516" y="764984"/>
              <a:ext cx="3120367" cy="2340000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6043163" y="2704874"/>
              <a:ext cx="3947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3660" y="4041328"/>
            <a:ext cx="3120000" cy="2340000"/>
            <a:chOff x="83660" y="4041328"/>
            <a:chExt cx="3120000" cy="2340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60" y="4041328"/>
              <a:ext cx="3120000" cy="2340000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2808940" y="5981218"/>
              <a:ext cx="3947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0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>
            <a:grpSpLocks noChangeAspect="1"/>
          </p:cNvGrpSpPr>
          <p:nvPr/>
        </p:nvGrpSpPr>
        <p:grpSpPr>
          <a:xfrm>
            <a:off x="251877" y="332888"/>
            <a:ext cx="2783623" cy="2088000"/>
            <a:chOff x="107548" y="588926"/>
            <a:chExt cx="3119578" cy="234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48" y="588926"/>
              <a:ext cx="3119578" cy="2340000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832406" y="2528816"/>
              <a:ext cx="3947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251521" y="2501582"/>
            <a:ext cx="2784313" cy="2088000"/>
            <a:chOff x="3347878" y="606926"/>
            <a:chExt cx="3072343" cy="2304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7878" y="606926"/>
              <a:ext cx="3072343" cy="23040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6025501" y="2510816"/>
              <a:ext cx="3947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6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>
            <a:grpSpLocks noChangeAspect="1"/>
          </p:cNvGrpSpPr>
          <p:nvPr/>
        </p:nvGrpSpPr>
        <p:grpSpPr>
          <a:xfrm>
            <a:off x="251836" y="4670275"/>
            <a:ext cx="2783702" cy="2088000"/>
            <a:chOff x="107504" y="3667475"/>
            <a:chExt cx="3119667" cy="2340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04" y="3667475"/>
              <a:ext cx="3119667" cy="234000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2832451" y="5607365"/>
              <a:ext cx="3947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7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119865" y="740359"/>
            <a:ext cx="2547877" cy="1908000"/>
            <a:chOff x="6119865" y="740359"/>
            <a:chExt cx="2547877" cy="1908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9865" y="740359"/>
              <a:ext cx="2547877" cy="1908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8273022" y="2248249"/>
              <a:ext cx="3947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8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745063"/>
            <a:ext cx="2276873" cy="3367874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6221435" y="3396794"/>
            <a:ext cx="2344738" cy="3128550"/>
            <a:chOff x="6221435" y="3396794"/>
            <a:chExt cx="2344738" cy="312855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829529" y="3788700"/>
              <a:ext cx="3128550" cy="2344738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8171453" y="6125234"/>
              <a:ext cx="3947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9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0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756000" y="352186"/>
            <a:ext cx="2832313" cy="2124000"/>
            <a:chOff x="756000" y="352186"/>
            <a:chExt cx="2832313" cy="2124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000" y="352186"/>
              <a:ext cx="2832313" cy="212400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3059832" y="2076076"/>
              <a:ext cx="52848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10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290540" y="4708434"/>
            <a:ext cx="2832271" cy="2124000"/>
            <a:chOff x="5290540" y="4708434"/>
            <a:chExt cx="2832271" cy="2124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0540" y="4708434"/>
              <a:ext cx="2832271" cy="2124000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7594330" y="6432324"/>
              <a:ext cx="52848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15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290775" y="2530310"/>
            <a:ext cx="2831751" cy="2124000"/>
            <a:chOff x="5290775" y="2530310"/>
            <a:chExt cx="2831751" cy="2124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0775" y="2530310"/>
              <a:ext cx="2831751" cy="2124000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7594045" y="4254200"/>
              <a:ext cx="52848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14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290490" y="352186"/>
            <a:ext cx="2832321" cy="2124000"/>
            <a:chOff x="5290490" y="352186"/>
            <a:chExt cx="2832321" cy="2124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0490" y="352186"/>
              <a:ext cx="2832321" cy="2124000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7594330" y="2076076"/>
              <a:ext cx="52848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13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55576" y="4708434"/>
            <a:ext cx="2832737" cy="2124000"/>
            <a:chOff x="755576" y="4708434"/>
            <a:chExt cx="2832737" cy="2124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76" y="4708434"/>
              <a:ext cx="2832737" cy="2124000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3059832" y="6432324"/>
              <a:ext cx="52848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12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56825" y="2530310"/>
            <a:ext cx="2831488" cy="2124000"/>
            <a:chOff x="756825" y="2530310"/>
            <a:chExt cx="2831488" cy="2124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25" y="2530310"/>
              <a:ext cx="2831488" cy="2124000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3059832" y="4254200"/>
              <a:ext cx="52848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11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6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1195" y="332656"/>
            <a:ext cx="4319596" cy="3240000"/>
            <a:chOff x="51195" y="332656"/>
            <a:chExt cx="4319596" cy="324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95" y="332656"/>
              <a:ext cx="4319596" cy="324000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3842310" y="3172546"/>
              <a:ext cx="52848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16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397787" y="3548426"/>
            <a:ext cx="4320384" cy="3240000"/>
            <a:chOff x="4397787" y="3548426"/>
            <a:chExt cx="4320384" cy="3240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7787" y="3548426"/>
              <a:ext cx="4320384" cy="32400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8189690" y="3548426"/>
              <a:ext cx="52848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17</a:t>
              </a:r>
              <a:endPara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2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32656"/>
            <a:ext cx="5394599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07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и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624</TotalTime>
  <Words>69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Зима</vt:lpstr>
      <vt:lpstr>Новогодняя мастерская</vt:lpstr>
      <vt:lpstr>Новый год</vt:lpstr>
      <vt:lpstr>Ёлочка</vt:lpstr>
      <vt:lpstr>Материал и инструменты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 и инструменты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мастерская</dc:title>
  <dc:creator>Olga</dc:creator>
  <cp:lastModifiedBy>Olga</cp:lastModifiedBy>
  <cp:revision>36</cp:revision>
  <dcterms:created xsi:type="dcterms:W3CDTF">2013-11-02T13:58:41Z</dcterms:created>
  <dcterms:modified xsi:type="dcterms:W3CDTF">2013-11-17T13:17:11Z</dcterms:modified>
</cp:coreProperties>
</file>