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75" r:id="rId3"/>
    <p:sldId id="27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4660"/>
  </p:normalViewPr>
  <p:slideViewPr>
    <p:cSldViewPr>
      <p:cViewPr varScale="1">
        <p:scale>
          <a:sx n="104" d="100"/>
          <a:sy n="104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61C00-CAF2-42B0-B918-ACFEFFC3AF31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0A421-C6DA-4667-BA06-579EFEAFC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0A421-C6DA-4667-BA06-579EFEAFC5C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45;&#1083;&#1077;&#1085;&#1072;\&#1076;&#1077;&#1090;&#1089;&#1082;&#1080;&#1081;%20&#1089;&#1072;&#1076;\&#1082;&#1088;&#1091;&#1078;&#1086;&#1082;\&#1063;&#1072;&#1081;&#1082;&#1086;&#1074;&#1089;&#1082;&#1080;&#1081;%20-%20&#1042;&#1088;&#1077;&#1084;&#1077;&#1085;&#1072;%20&#1075;&#1086;&#1076;&#1072;.%20&#1044;&#1077;&#1082;&#1072;&#1073;&#1088;&#1100;.%20&#1057;&#1074;&#1103;&#1090;&#1082;&#1080;.%20(mp3ostrov.com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-52855"/>
            <a:ext cx="9144000" cy="691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429000"/>
            <a:ext cx="7772400" cy="114300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Гимнастика для глаз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857760"/>
            <a:ext cx="6400800" cy="17526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Презентация разработана воспитателем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МБДОУ  №26  «Гвоздика» г. Калуги 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Бабушкиной Еленой Николаевной</a:t>
            </a:r>
          </a:p>
          <a:p>
            <a:endParaRPr lang="ru-RU" dirty="0"/>
          </a:p>
        </p:txBody>
      </p:sp>
      <p:pic>
        <p:nvPicPr>
          <p:cNvPr id="5" name="Чайковский - Времена года. Декабрь. Святки.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43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214290"/>
            <a:ext cx="18274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5322083"/>
            <a:ext cx="1785950" cy="153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14290"/>
            <a:ext cx="18274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5322083"/>
            <a:ext cx="1785950" cy="153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14290"/>
            <a:ext cx="18274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2896" y="5474483"/>
            <a:ext cx="1785950" cy="153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91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42175">
            <a:off x="7680287" y="173755"/>
            <a:ext cx="1475403" cy="151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2276872"/>
            <a:ext cx="28263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04864"/>
            <a:ext cx="29337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2276872"/>
            <a:ext cx="28263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76872"/>
            <a:ext cx="29337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2276872"/>
            <a:ext cx="28263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9" y="0"/>
            <a:ext cx="91343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141691">
            <a:off x="5344187" y="-739518"/>
            <a:ext cx="42767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56535">
            <a:off x="-819344" y="5251587"/>
            <a:ext cx="2438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77778">
            <a:off x="-269272" y="3973730"/>
            <a:ext cx="36004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57290" cy="161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5175" y="4533900"/>
            <a:ext cx="20288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57290" cy="161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5175" y="4533900"/>
            <a:ext cx="20288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-0.98143 -0.00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99219 0.0104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0.01042 L -0.98143 -0.0050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99323 0.0101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1551 L -0.98924 0.000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2 -0.00278 L -0.01372 1.0568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00208 L -0.01146 -1.0589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2 -0.00278 L -0.01372 1.0568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000"/>
                            </p:stCondLst>
                            <p:childTnLst>
                              <p:par>
                                <p:cTn id="6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00208 L -0.01146 -1.0589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3000"/>
                            </p:stCondLst>
                            <p:childTnLst>
                              <p:par>
                                <p:cTn id="7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2 -0.00278 L -0.01372 1.0568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000"/>
                            </p:stCondLst>
                            <p:childTnLst>
                              <p:par>
                                <p:cTn id="7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00208 L -0.01146 -1.0589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9000"/>
                            </p:stCondLst>
                            <p:childTnLst>
                              <p:par>
                                <p:cTn id="8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30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55 -0.03469 L -1.04531 0.9514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" y="4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7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0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7 L 1.1099 -1.0784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" y="-5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200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99219 0.90301 " pathEditMode="relative" ptsTypes="AA">
                                      <p:cBhvr>
                                        <p:cTn id="10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4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1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2083 L 0.9941 -0.9319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" y="-4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7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2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1.08733 0.9386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" y="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1000"/>
                            </p:stCondLst>
                            <p:childTnLst>
                              <p:par>
                                <p:cTn id="1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1.01111 -0.90811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" y="-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3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4000"/>
                            </p:stCondLst>
                            <p:childTnLst>
                              <p:par>
                                <p:cTn id="13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1.08733 0.9386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" y="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6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7000"/>
                            </p:stCondLst>
                            <p:childTnLst>
                              <p:par>
                                <p:cTn id="1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1.01111 -0.90811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" y="-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9" y="0"/>
            <a:ext cx="91343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857364"/>
            <a:ext cx="219338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1714488"/>
            <a:ext cx="214353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928802"/>
            <a:ext cx="219338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1714488"/>
            <a:ext cx="214353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80553">
            <a:off x="5572516" y="-386536"/>
            <a:ext cx="34194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1214422"/>
            <a:ext cx="3395795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714884"/>
            <a:ext cx="14001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4214818"/>
            <a:ext cx="20288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78120">
            <a:off x="522334" y="490545"/>
            <a:ext cx="15430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1285860"/>
            <a:ext cx="3395795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80553">
            <a:off x="5572516" y="-386537"/>
            <a:ext cx="34194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78120">
            <a:off x="522334" y="490545"/>
            <a:ext cx="15430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16" y="4367218"/>
            <a:ext cx="20288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303594">
            <a:off x="395818" y="4934963"/>
            <a:ext cx="14192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C -2.77778E-6 -0.14838 0.17066 -0.2706 0.37986 -0.2706 C 0.58924 -0.2706 0.75868 -0.14838 0.75868 -3.7037E-7 C 0.75868 0.14931 0.58924 0.26944 0.37986 0.26944 C 0.17066 0.26944 -2.77778E-6 0.14931 -2.77778E-6 -3.7037E-7 Z " pathEditMode="relative" rAng="16200000" ptsTypes="fffff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C 0.0052 0.16783 -0.13733 0.31366 -0.31858 0.32477 C -0.50018 0.33635 -0.65261 0.20903 -0.65903 0.04121 C -0.66476 -0.12615 -0.5217 -0.27083 -0.34011 -0.2824 C -0.15834 -0.29375 -0.0066 -0.16713 3.61111E-6 -2.59259E-6 Z " pathEditMode="relative" rAng="5239173" ptsTypes="fffff">
                                      <p:cBhvr>
                                        <p:cTn id="26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019 C -3.33333E-6 -0.15857 0.17066 -0.28079 0.37986 -0.28079 C 0.58924 -0.28079 0.75868 -0.15857 0.75868 -0.01019 C 0.75868 0.13912 0.58924 0.25902 0.37986 0.25902 C 0.17066 0.25902 -3.33333E-6 0.13912 -3.33333E-6 -0.01019 Z " pathEditMode="relative" rAng="16200000" ptsTypes="fffff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23 C 0.00538 0.16759 -0.13733 0.3132 -0.31858 0.32431 C -0.5 0.33611 -0.65243 0.2088 -0.65885 0.04097 C -0.66458 -0.12639 -0.52153 -0.27083 -0.33993 -0.28264 C -0.15816 -0.29398 -0.00642 -0.16736 0.00017 -0.00023 Z " pathEditMode="relative" rAng="5239173" ptsTypes="fffff">
                                      <p:cBhvr>
                                        <p:cTn id="52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00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9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0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4000"/>
                            </p:stCondLst>
                            <p:childTnLst>
                              <p:par>
                                <p:cTn id="1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7000"/>
                            </p:stCondLst>
                            <p:childTnLst>
                              <p:par>
                                <p:cTn id="1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19</Words>
  <Application>Microsoft Office PowerPoint</Application>
  <PresentationFormat>Экран (4:3)</PresentationFormat>
  <Paragraphs>5</Paragraphs>
  <Slides>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Гимнастика для глаз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Гимнастика для глаз</dc:title>
  <dc:creator>Admin</dc:creator>
  <cp:lastModifiedBy>Admin</cp:lastModifiedBy>
  <cp:revision>135</cp:revision>
  <dcterms:created xsi:type="dcterms:W3CDTF">2012-11-01T16:08:18Z</dcterms:created>
  <dcterms:modified xsi:type="dcterms:W3CDTF">2013-01-06T08:51:52Z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28636AA6-953D-11D2-B5D6-00C04FD918D0}" pid="11">
    <vt:lpwstr>Directory</vt:lpwstr>
  </property>
</Properties>
</file>