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76" r:id="rId4"/>
    <p:sldId id="258" r:id="rId5"/>
    <p:sldId id="267" r:id="rId6"/>
    <p:sldId id="260" r:id="rId7"/>
    <p:sldId id="262" r:id="rId8"/>
    <p:sldId id="263" r:id="rId9"/>
    <p:sldId id="264" r:id="rId10"/>
    <p:sldId id="265" r:id="rId11"/>
    <p:sldId id="27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1595" y="4110171"/>
            <a:ext cx="7873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Выполнила: 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Физинструктор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I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кв.   категории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739" y="4941168"/>
            <a:ext cx="83471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Куулар</a:t>
            </a:r>
            <a:r>
              <a:rPr lang="ru-RU" sz="6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Ая</a:t>
            </a:r>
            <a:r>
              <a:rPr lang="ru-RU" sz="6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Дамбаевна</a:t>
            </a:r>
            <a:endParaRPr lang="ru-RU" sz="6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317" y="1544483"/>
            <a:ext cx="78822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50800"/>
                <a:solidFill>
                  <a:srgbClr val="FFFF00"/>
                </a:solidFill>
                <a:effectLst/>
              </a:rPr>
              <a:t>«Я и мои дети»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898152"/>
            <a:ext cx="4144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онкурсная работа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595" y="202492"/>
            <a:ext cx="75103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МАДОУ детский сад комбинированного вида №3 «Ручеек»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03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I:\Новая папка\фотографии 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1091"/>
            <a:ext cx="6192663" cy="46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147" y="476672"/>
            <a:ext cx="82237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Жюри награждают команду победителя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8921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получили огромное удовольствие от совместной двигательной активности с родителями в парах, эстафетах. </a:t>
            </a: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родителей сформировано чувство ответственности за здоровье своих детей и свое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здоровье.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213" y="1832592"/>
            <a:ext cx="580158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</a:t>
            </a:r>
            <a:endParaRPr lang="ru-RU" sz="7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3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093" y="1484784"/>
            <a:ext cx="82473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время работы мною накоплен опыт использования инновационных технологий, обеспечивающих оздоровление, воспитание и физическое развитие ребенка в детском саду.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442" y="980728"/>
            <a:ext cx="885698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Комплекс работы с семьей выявляет проблемы воспитания детей: чтобы родители обратили внимание на своего ребенка и уделили ему время в выходные дни, с ними провела ряд конкурсных занятий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2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4" y="1196752"/>
            <a:ext cx="889859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Семейное соревнование</a:t>
            </a:r>
          </a:p>
          <a:p>
            <a:pPr algn="ctr"/>
            <a:endParaRPr lang="ru-RU" sz="5400" b="1" cap="none" spc="0" dirty="0" smtClean="0">
              <a:ln w="50800"/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  <a:p>
            <a:pPr algn="ctr"/>
            <a:r>
              <a:rPr lang="ru-RU" sz="7200" b="1" dirty="0" smtClean="0">
                <a:ln w="50800"/>
                <a:solidFill>
                  <a:schemeClr val="tx2">
                    <a:lumMod val="60000"/>
                    <a:lumOff val="40000"/>
                  </a:schemeClr>
                </a:solidFill>
              </a:rPr>
              <a:t>«Газетный турнир»</a:t>
            </a:r>
            <a:endParaRPr lang="ru-RU" sz="7200" b="1" cap="none" spc="0" dirty="0">
              <a:ln w="50800"/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0911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568952" cy="63401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Привлекать родителей к активному участию в спортивной жизни детского сада;</a:t>
            </a:r>
          </a:p>
          <a:p>
            <a:pPr algn="just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Развивать интерес к спортивно-массовым мероприятиям;</a:t>
            </a:r>
          </a:p>
          <a:p>
            <a:pPr algn="just"/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Формировать у детей уважительное отношение и любовь к старшему поколению.</a:t>
            </a:r>
            <a:endParaRPr lang="ru-RU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2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3000" y="188640"/>
            <a:ext cx="6522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Разминка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Танец 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Вуги-вуги»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I:\Новая папка\фотографии 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81" y="1988840"/>
            <a:ext cx="6799178" cy="45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Новая папка\фотографии 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64488"/>
            <a:ext cx="5447404" cy="41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0"/>
            <a:ext cx="5245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Доставка газет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93854" y="1052736"/>
            <a:ext cx="396044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Каждый участник пробегает дистанцию, держа газету локтями, возвращается к месту и передает газету следующему игроку.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96552" y="5301208"/>
            <a:ext cx="93402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детей развивается такие качества как: выносливость, быстрота, ловкость.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17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355976" cy="857032"/>
          </a:xfrm>
        </p:spPr>
        <p:txBody>
          <a:bodyPr/>
          <a:lstStyle/>
          <a:p>
            <a:r>
              <a:rPr lang="ru-RU" dirty="0" smtClean="0"/>
              <a:t>Переправа</a:t>
            </a:r>
            <a:endParaRPr lang="ru-RU" dirty="0"/>
          </a:p>
        </p:txBody>
      </p:sp>
      <p:pic>
        <p:nvPicPr>
          <p:cNvPr id="3074" name="Picture 2" descr="I:\Новая папка\фотографии 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66"/>
            <a:ext cx="5004048" cy="41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365104"/>
            <a:ext cx="81369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Участники парами встают на газету. По сигналу ведущего расстилают перед собой вторую газету и перешагивают на нее. Преодолевают дистанцию до ориентира, затем возвращаются к месту старта.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84415" y="2348880"/>
            <a:ext cx="4136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положительных волевых качеств личности;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Выдержка;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Приобретенная ориентация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85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Новая папка\фотографии 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" y="1106932"/>
            <a:ext cx="4536504" cy="33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856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Пронеси газету на спине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I:\Новая папка\фотографии 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54" y="3219311"/>
            <a:ext cx="4801741" cy="36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234</TotalTime>
  <Words>234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Переправа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Таисия</cp:lastModifiedBy>
  <cp:revision>22</cp:revision>
  <dcterms:modified xsi:type="dcterms:W3CDTF">2013-01-12T05:25:40Z</dcterms:modified>
</cp:coreProperties>
</file>