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17"/>
  </p:notesMasterIdLst>
  <p:sldIdLst>
    <p:sldId id="256" r:id="rId2"/>
    <p:sldId id="278" r:id="rId3"/>
    <p:sldId id="257" r:id="rId4"/>
    <p:sldId id="258" r:id="rId5"/>
    <p:sldId id="260" r:id="rId6"/>
    <p:sldId id="261" r:id="rId7"/>
    <p:sldId id="282" r:id="rId8"/>
    <p:sldId id="262" r:id="rId9"/>
    <p:sldId id="279" r:id="rId10"/>
    <p:sldId id="281" r:id="rId11"/>
    <p:sldId id="263" r:id="rId12"/>
    <p:sldId id="280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0" autoAdjust="0"/>
    <p:restoredTop sz="97971" autoAdjust="0"/>
  </p:normalViewPr>
  <p:slideViewPr>
    <p:cSldViewPr>
      <p:cViewPr varScale="1">
        <p:scale>
          <a:sx n="72" d="100"/>
          <a:sy n="72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1B455E-0E12-4EB3-8BD7-3C76E4AC8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67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5B1207E-100D-4910-ACDF-590082ADFA6C}" type="slidenum">
              <a:rPr lang="ru-RU" smtClean="0">
                <a:latin typeface="Arial" charset="0"/>
              </a:rPr>
              <a:pPr eaLnBrk="1" hangingPunct="1"/>
              <a:t>7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8D0E-FBD1-4EBF-91A8-C96022862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1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A189-6E9C-4678-B6F8-354179D63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7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6460-6523-487C-81DA-74B31E7A1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4A33-8166-40F1-A356-7C19F9558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7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43449-525D-4906-9D5C-E23B392AF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2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54E6-1794-4A54-89E3-D00E02A50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7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0B86-B548-4D7B-B232-D48A5BD92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6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0221-2241-49F2-B194-FF330590E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B5D4-5A86-4D7A-A524-7A8FB29F3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3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E7563-01C4-4F74-B9F3-E1330E2B4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7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BDA7-60B7-4033-B90F-DCFD755B5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1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8804E1-5C55-4324-BAA3-254CBB998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3" r:id="rId2"/>
    <p:sldLayoutId id="2147483969" r:id="rId3"/>
    <p:sldLayoutId id="2147483964" r:id="rId4"/>
    <p:sldLayoutId id="2147483965" r:id="rId5"/>
    <p:sldLayoutId id="2147483966" r:id="rId6"/>
    <p:sldLayoutId id="2147483970" r:id="rId7"/>
    <p:sldLayoutId id="2147483971" r:id="rId8"/>
    <p:sldLayoutId id="2147483972" r:id="rId9"/>
    <p:sldLayoutId id="2147483967" r:id="rId10"/>
    <p:sldLayoutId id="21474839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692150"/>
            <a:ext cx="8493125" cy="4840288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rashCTT" pitchFamily="18" charset="0"/>
              </a:rPr>
              <a:t>Первые дни ребенка в детском саду</a:t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rashCTT" pitchFamily="18" charset="0"/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rashCTT" pitchFamily="18" charset="0"/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rashCTT" pitchFamily="18" charset="0"/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rashCTT" pitchFamily="18" charset="0"/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rashCTT" pitchFamily="18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CrashCTT" pitchFamily="18" charset="0"/>
              </a:rPr>
              <a:t/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CrashCTT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rashCTT" pitchFamily="18" charset="0"/>
              </a:rPr>
              <a:t>первая младшая группа № 1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rashCTT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rashCTT" pitchFamily="18" charset="0"/>
              </a:rPr>
              <a:t>воспитатель: Гуршалова Анна Юрьевна</a:t>
            </a:r>
            <a:endParaRPr lang="ru-RU" sz="4800" b="1" dirty="0" smtClean="0">
              <a:solidFill>
                <a:schemeClr val="accent2">
                  <a:lumMod val="50000"/>
                </a:schemeClr>
              </a:solidFill>
              <a:latin typeface="CrashCT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Мои новые друзья!</a:t>
            </a:r>
          </a:p>
        </p:txBody>
      </p:sp>
      <p:pic>
        <p:nvPicPr>
          <p:cNvPr id="17411" name="Picture 2" descr="J:\DCIM\100OLYMP\P91805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357438"/>
            <a:ext cx="350043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J:\DCIM\100OLYMP\P91104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2500313"/>
            <a:ext cx="38576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542337" cy="1439863"/>
          </a:xfrm>
        </p:spPr>
        <p:txBody>
          <a:bodyPr/>
          <a:lstStyle/>
          <a:p>
            <a:pPr algn="l" eaLnBrk="1" hangingPunct="1"/>
            <a:r>
              <a:rPr lang="ru-RU" sz="3600" smtClean="0"/>
              <a:t>Наигрались вдоволь мы!  Время для  </a:t>
            </a:r>
            <a:br>
              <a:rPr lang="ru-RU" sz="3600" smtClean="0"/>
            </a:br>
            <a:r>
              <a:rPr lang="ru-RU" sz="3600" smtClean="0"/>
              <a:t>                                                        занятий!</a:t>
            </a:r>
          </a:p>
        </p:txBody>
      </p:sp>
      <p:pic>
        <p:nvPicPr>
          <p:cNvPr id="18435" name="Picture 3" descr="H:\DCIM\100OLYMP\P91805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428875"/>
            <a:ext cx="46069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:\DCIM\100OLYMP\P91805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37147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Если книжку прочитаю, очень многое узнаю.</a:t>
            </a:r>
          </a:p>
        </p:txBody>
      </p:sp>
      <p:pic>
        <p:nvPicPr>
          <p:cNvPr id="19459" name="Picture 2" descr="J:\DCIM\100OLYMP\P91404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143125"/>
            <a:ext cx="392906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J:\DCIM\100OLYMP\P914048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2595563"/>
            <a:ext cx="3643313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516937" cy="1800225"/>
          </a:xfrm>
        </p:spPr>
        <p:txBody>
          <a:bodyPr/>
          <a:lstStyle/>
          <a:p>
            <a:pPr algn="l" eaLnBrk="1" hangingPunct="1"/>
            <a:r>
              <a:rPr lang="ru-RU" sz="2800" smtClean="0"/>
              <a:t>Занимались мы, играли… И немного подустали! </a:t>
            </a:r>
            <a:br>
              <a:rPr lang="ru-RU" sz="2800" smtClean="0"/>
            </a:br>
            <a:r>
              <a:rPr lang="ru-RU" sz="2800" smtClean="0"/>
              <a:t>                          Мы немного отдохнем и опять играть </a:t>
            </a:r>
            <a:br>
              <a:rPr lang="ru-RU" sz="2800" smtClean="0"/>
            </a:br>
            <a:r>
              <a:rPr lang="ru-RU" sz="2800" smtClean="0"/>
              <a:t>                                                                           пойдем!</a:t>
            </a:r>
          </a:p>
        </p:txBody>
      </p:sp>
      <p:pic>
        <p:nvPicPr>
          <p:cNvPr id="20483" name="Picture 3" descr="H:\DCIM\100OLYMP\P91304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997200"/>
            <a:ext cx="39973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:\DCIM\100OLYMP\P91404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2492375"/>
            <a:ext cx="44291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229600" cy="1252537"/>
          </a:xfrm>
        </p:spPr>
        <p:txBody>
          <a:bodyPr/>
          <a:lstStyle/>
          <a:p>
            <a:pPr algn="l" eaLnBrk="1" hangingPunct="1"/>
            <a:r>
              <a:rPr lang="ru-RU" sz="2800" smtClean="0"/>
              <a:t>Отдохнули мы немного! Собираемся в дорогу! </a:t>
            </a:r>
            <a:br>
              <a:rPr lang="ru-RU" sz="2800" smtClean="0"/>
            </a:br>
            <a:r>
              <a:rPr lang="ru-RU" sz="2800" smtClean="0"/>
              <a:t>                                  Мы на улицу пойдем, будем там</a:t>
            </a:r>
            <a:br>
              <a:rPr lang="ru-RU" sz="2800" smtClean="0"/>
            </a:br>
            <a:r>
              <a:rPr lang="ru-RU" sz="2800" smtClean="0"/>
              <a:t>                                                                              резвиться</a:t>
            </a:r>
            <a:r>
              <a:rPr lang="ru-RU" sz="1200" smtClean="0"/>
              <a:t>!</a:t>
            </a:r>
          </a:p>
        </p:txBody>
      </p:sp>
      <p:pic>
        <p:nvPicPr>
          <p:cNvPr id="21507" name="Picture 3" descr="H:\DCIM\100OLYMP\P91705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636838"/>
            <a:ext cx="306863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:\DCIM\100OLYMP\P91705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35083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9750" y="476250"/>
            <a:ext cx="8229600" cy="1252538"/>
          </a:xfrm>
        </p:spPr>
        <p:txBody>
          <a:bodyPr/>
          <a:lstStyle/>
          <a:p>
            <a:pPr algn="l" eaLnBrk="1" hangingPunct="1"/>
            <a:r>
              <a:rPr lang="ru-RU" sz="3200" smtClean="0"/>
              <a:t>Мы на улице играем! Очень  интересно нам! </a:t>
            </a:r>
          </a:p>
        </p:txBody>
      </p:sp>
      <p:pic>
        <p:nvPicPr>
          <p:cNvPr id="22531" name="Picture 3" descr="G:\Мамин детский сад\P73000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888" y="2862263"/>
            <a:ext cx="3887787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G:\Мамин детский сад\P73000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5" y="23495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229600" cy="1797050"/>
          </a:xfrm>
        </p:spPr>
        <p:txBody>
          <a:bodyPr/>
          <a:lstStyle/>
          <a:p>
            <a:pPr algn="l" eaLnBrk="1" hangingPunct="1"/>
            <a:r>
              <a:rPr lang="ru-RU" sz="4000" smtClean="0"/>
              <a:t>Вот какое загляденье! Каша просто </a:t>
            </a:r>
            <a:br>
              <a:rPr lang="ru-RU" sz="4000" smtClean="0"/>
            </a:br>
            <a:r>
              <a:rPr lang="ru-RU" sz="4000" smtClean="0"/>
              <a:t>                                               объеденье!</a:t>
            </a:r>
          </a:p>
        </p:txBody>
      </p:sp>
      <p:pic>
        <p:nvPicPr>
          <p:cNvPr id="9219" name="Picture 3" descr="H:\DCIM\100OLYMP\P91704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90" y="2492375"/>
            <a:ext cx="528523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:\DCIM\100OLYMP\P91704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620963"/>
            <a:ext cx="3041904" cy="40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1"/>
          <p:cNvSpPr>
            <a:spLocks noGrp="1" noRot="1" noChangeArrowheads="1"/>
          </p:cNvSpPr>
          <p:nvPr>
            <p:ph type="title"/>
          </p:nvPr>
        </p:nvSpPr>
        <p:spPr>
          <a:xfrm>
            <a:off x="457200" y="476250"/>
            <a:ext cx="8229600" cy="1579563"/>
          </a:xfrm>
        </p:spPr>
        <p:txBody>
          <a:bodyPr/>
          <a:lstStyle/>
          <a:p>
            <a:pPr algn="l" eaLnBrk="1" hangingPunct="1"/>
            <a:r>
              <a:rPr lang="ru-RU" sz="3200" smtClean="0"/>
              <a:t>В кране булькает вода. Очень даже здорово!</a:t>
            </a:r>
            <a:br>
              <a:rPr lang="ru-RU" sz="3200" smtClean="0"/>
            </a:br>
            <a:r>
              <a:rPr lang="ru-RU" sz="3200" smtClean="0"/>
              <a:t>             Умываются сама у нас утром детвора!</a:t>
            </a:r>
          </a:p>
        </p:txBody>
      </p:sp>
      <p:pic>
        <p:nvPicPr>
          <p:cNvPr id="10243" name="Picture 3" descr="H:\DCIM\100OLYMP\P91104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311400"/>
            <a:ext cx="41783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:\DCIM\100OLYMP\P91104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97200"/>
            <a:ext cx="4297363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27088" y="476250"/>
            <a:ext cx="8435975" cy="1584325"/>
          </a:xfrm>
        </p:spPr>
        <p:txBody>
          <a:bodyPr/>
          <a:lstStyle/>
          <a:p>
            <a:pPr algn="l" eaLnBrk="1" hangingPunct="1"/>
            <a:r>
              <a:rPr lang="ru-RU" sz="3200" smtClean="0"/>
              <a:t>Я беру по утру полотенце на руку.</a:t>
            </a:r>
            <a:br>
              <a:rPr lang="ru-RU" sz="3200" smtClean="0"/>
            </a:br>
            <a:r>
              <a:rPr lang="ru-RU" sz="3200" smtClean="0"/>
              <a:t>                И быстрей, веселей вытираю </a:t>
            </a:r>
            <a:br>
              <a:rPr lang="ru-RU" sz="3200" smtClean="0"/>
            </a:br>
            <a:r>
              <a:rPr lang="ru-RU" sz="3200" smtClean="0"/>
              <a:t>                                                               насухо.</a:t>
            </a:r>
          </a:p>
        </p:txBody>
      </p:sp>
      <p:pic>
        <p:nvPicPr>
          <p:cNvPr id="11267" name="Picture 3" descr="H:\DCIM\100OLYMP\P91104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40894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:\DCIM\100OLYMP\P91104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46113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sz="5400" smtClean="0"/>
              <a:t>Сели детки на горшки!     Карапузы-малыши!</a:t>
            </a:r>
          </a:p>
        </p:txBody>
      </p:sp>
      <p:pic>
        <p:nvPicPr>
          <p:cNvPr id="12291" name="Picture 3" descr="H:\DCIM\100OLYMP\P91104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349500"/>
            <a:ext cx="4843463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:\DCIM\100OLYMP\P91104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198813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404813"/>
            <a:ext cx="8497887" cy="1584325"/>
          </a:xfrm>
        </p:spPr>
        <p:txBody>
          <a:bodyPr/>
          <a:lstStyle/>
          <a:p>
            <a:pPr algn="l" eaLnBrk="1" hangingPunct="1"/>
            <a:r>
              <a:rPr lang="ru-RU" sz="3600" smtClean="0"/>
              <a:t>Мы покушали! Ну вот!</a:t>
            </a:r>
            <a:br>
              <a:rPr lang="ru-RU" sz="3600" smtClean="0"/>
            </a:br>
            <a:r>
              <a:rPr lang="ru-RU" sz="3600" smtClean="0"/>
              <a:t>                             Для игры пришел </a:t>
            </a:r>
            <a:br>
              <a:rPr lang="ru-RU" sz="3600" smtClean="0"/>
            </a:br>
            <a:r>
              <a:rPr lang="ru-RU" sz="3600" smtClean="0"/>
              <a:t>                                                           черед!</a:t>
            </a:r>
          </a:p>
        </p:txBody>
      </p:sp>
      <p:pic>
        <p:nvPicPr>
          <p:cNvPr id="13315" name="Picture 3" descr="H:\DCIM\100OLYMP\P91104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2781300"/>
            <a:ext cx="36131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:\DCIM\100OLYMP\P91104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50879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Зря мы время не теряли , очень многое познали.</a:t>
            </a:r>
          </a:p>
        </p:txBody>
      </p:sp>
      <p:pic>
        <p:nvPicPr>
          <p:cNvPr id="14339" name="Picture 2" descr="J:\DCIM\100OLYMP\P91805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3671887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J:\DCIM\100OLYMP\P91404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2571750"/>
            <a:ext cx="3500438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893175" cy="2082800"/>
          </a:xfrm>
        </p:spPr>
        <p:txBody>
          <a:bodyPr/>
          <a:lstStyle/>
          <a:p>
            <a:pPr algn="l" eaLnBrk="1" hangingPunct="1"/>
            <a:r>
              <a:rPr lang="ru-RU" sz="2800" smtClean="0"/>
              <a:t>Продолжаем веселится!  Можем с горки прокатиться! </a:t>
            </a:r>
            <a:br>
              <a:rPr lang="ru-RU" sz="2800" smtClean="0"/>
            </a:br>
            <a:r>
              <a:rPr lang="ru-RU" sz="2800" smtClean="0"/>
              <a:t>    Можем мы построить дом, чтобы дружно жить </a:t>
            </a:r>
            <a:br>
              <a:rPr lang="ru-RU" sz="2800" smtClean="0"/>
            </a:br>
            <a:r>
              <a:rPr lang="ru-RU" sz="2800" smtClean="0"/>
              <a:t>                                                                        нам в нем!</a:t>
            </a:r>
          </a:p>
        </p:txBody>
      </p:sp>
      <p:pic>
        <p:nvPicPr>
          <p:cNvPr id="15363" name="Picture 3" descr="G:\Мамин детский сад\P73000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2565399"/>
            <a:ext cx="4788131" cy="35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G:\Мамин детский сад\P70511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799" y="3357563"/>
            <a:ext cx="3890356" cy="29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250825" y="404813"/>
            <a:ext cx="8374063" cy="1468437"/>
          </a:xfrm>
        </p:spPr>
        <p:txBody>
          <a:bodyPr/>
          <a:lstStyle/>
          <a:p>
            <a:r>
              <a:rPr lang="ru-RU" sz="3200" smtClean="0"/>
              <a:t>Прокачусь я с ветерком на коне красивом! </a:t>
            </a:r>
            <a:br>
              <a:rPr lang="ru-RU" sz="3200" smtClean="0"/>
            </a:br>
            <a:r>
              <a:rPr lang="ru-RU" sz="3200" smtClean="0"/>
              <a:t>       Мне так нравится играть! </a:t>
            </a:r>
            <a:br>
              <a:rPr lang="ru-RU" sz="3200" smtClean="0"/>
            </a:br>
            <a:r>
              <a:rPr lang="ru-RU" sz="3200" smtClean="0"/>
              <a:t>                                            Я такой счастливый!</a:t>
            </a:r>
          </a:p>
        </p:txBody>
      </p:sp>
      <p:pic>
        <p:nvPicPr>
          <p:cNvPr id="16387" name="Picture 2" descr="H:\DCIM\100OLYMP\P91805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924175"/>
            <a:ext cx="42656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H:\DCIM\100OLYMP\P91805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414655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381</TotalTime>
  <Words>113</Words>
  <Application>Microsoft Office PowerPoint</Application>
  <PresentationFormat>Экран (4:3)</PresentationFormat>
  <Paragraphs>16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Garamond</vt:lpstr>
      <vt:lpstr>Arial</vt:lpstr>
      <vt:lpstr>Candara</vt:lpstr>
      <vt:lpstr>Symbol</vt:lpstr>
      <vt:lpstr>CrashCTT</vt:lpstr>
      <vt:lpstr>Волна</vt:lpstr>
      <vt:lpstr>Первые дни ребенка в детском саду    первая младшая группа № 1 воспитатель: Гуршалова Анна Юрьевна</vt:lpstr>
      <vt:lpstr>Вот какое загляденье! Каша просто                                                 объеденье!</vt:lpstr>
      <vt:lpstr>В кране булькает вода. Очень даже здорово!              Умываются сама у нас утром детвора!</vt:lpstr>
      <vt:lpstr>Я беру по утру полотенце на руку.                 И быстрей, веселей вытираю                                                                 насухо.</vt:lpstr>
      <vt:lpstr>Сели детки на горшки!     Карапузы-малыши!</vt:lpstr>
      <vt:lpstr>Мы покушали! Ну вот!                              Для игры пришел                                                             черед!</vt:lpstr>
      <vt:lpstr>Зря мы время не теряли , очень многое познали.</vt:lpstr>
      <vt:lpstr>Продолжаем веселится!  Можем с горки прокатиться!      Можем мы построить дом, чтобы дружно жить                                                                          нам в нем!</vt:lpstr>
      <vt:lpstr>Прокачусь я с ветерком на коне красивом!         Мне так нравится играть!                                              Я такой счастливый!</vt:lpstr>
      <vt:lpstr>Мои новые друзья!</vt:lpstr>
      <vt:lpstr>Наигрались вдоволь мы!  Время для                                                           занятий!</vt:lpstr>
      <vt:lpstr>Если книжку прочитаю, очень многое узнаю.</vt:lpstr>
      <vt:lpstr>Занимались мы, играли… И немного подустали!                            Мы немного отдохнем и опять играть                                                                             пойдем!</vt:lpstr>
      <vt:lpstr>Отдохнули мы немного! Собираемся в дорогу!                                    Мы на улицу пойдем, будем там                                                                               резвиться!</vt:lpstr>
      <vt:lpstr>Мы на улице играем! Очень  интересно нам!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сам!</dc:title>
  <dc:creator>)))</dc:creator>
  <cp:lastModifiedBy>Настя</cp:lastModifiedBy>
  <cp:revision>29</cp:revision>
  <cp:lastPrinted>1601-01-01T00:00:00Z</cp:lastPrinted>
  <dcterms:created xsi:type="dcterms:W3CDTF">2012-02-12T08:33:12Z</dcterms:created>
  <dcterms:modified xsi:type="dcterms:W3CDTF">2012-11-15T11:30:38Z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