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8358246" cy="588027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8429684" cy="585605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00042"/>
            <a:ext cx="7593212" cy="534204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433982"/>
            <a:ext cx="7709572" cy="542391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0</Words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Аспект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 my carrot</dc:creator>
  <cp:lastModifiedBy>М@рия</cp:lastModifiedBy>
  <cp:revision>2</cp:revision>
  <dcterms:created xsi:type="dcterms:W3CDTF">2013-09-20T07:54:13Z</dcterms:created>
  <dcterms:modified xsi:type="dcterms:W3CDTF">2013-09-20T10:10:36Z</dcterms:modified>
</cp:coreProperties>
</file>