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5" r:id="rId27"/>
    <p:sldId id="281" r:id="rId28"/>
    <p:sldId id="282" r:id="rId29"/>
    <p:sldId id="283" r:id="rId30"/>
    <p:sldId id="286" r:id="rId31"/>
    <p:sldId id="28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4714" autoAdjust="0"/>
  </p:normalViewPr>
  <p:slideViewPr>
    <p:cSldViewPr>
      <p:cViewPr varScale="1">
        <p:scale>
          <a:sx n="93" d="100"/>
          <a:sy n="93" d="100"/>
        </p:scale>
        <p:origin x="-9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4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ED964-B3AE-49A5-AA3E-9CB84139C479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Выполнила Трибушинина О.В. воспитатель МДОАУ №62 "Чайка"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866F2-4F5A-45AE-84CC-4FC4424D9A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CA113-ECD1-4A5A-B4FC-AFF9D4DA83C1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Выполнила Трибушинина О.В. воспитатель МДОАУ №62 "Чайка"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8EC32-FF73-4F7E-A320-10C74BA22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Выполнила Трибушинина О.В. воспитатель МДОАУ №62 "Чайка"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98EC32-FF73-4F7E-A320-10C74BA22FE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8EC32-FF73-4F7E-A320-10C74BA22FE2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Выполнила Трибушинина О.В. воспитатель МДОАУ №62 "Чайка"</a:t>
            </a: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EFAAEF-5845-4BD3-9926-443A27A3DD14}" type="datetime1">
              <a:rPr lang="ru-RU" smtClean="0"/>
              <a:pPr/>
              <a:t>11.03.2014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9C20F6-2210-4394-99C7-931CBF5ED0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74844C-3784-4317-A9A4-28F89851A6EE}" type="datetime1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9C20F6-2210-4394-99C7-931CBF5ED0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846F53-7C15-4E16-A2F4-FEF007674576}" type="datetime1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9C20F6-2210-4394-99C7-931CBF5ED0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B407B1-7DCE-4B25-9FB2-B43D6720603A}" type="datetime1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9C20F6-2210-4394-99C7-931CBF5ED0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488931-9015-42AF-90F3-698CE173A639}" type="datetime1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9C20F6-2210-4394-99C7-931CBF5ED0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6DF4BF-AC81-4B29-87BF-BFF7D6CC44EB}" type="datetime1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9C20F6-2210-4394-99C7-931CBF5ED0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84AF47-4C5E-4A9C-B693-BAB37A8EA160}" type="datetime1">
              <a:rPr lang="ru-RU" smtClean="0"/>
              <a:pPr/>
              <a:t>11.03.2014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9C20F6-2210-4394-99C7-931CBF5ED0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A9BC83-679B-418D-AB92-5EA185CE2305}" type="datetime1">
              <a:rPr lang="ru-RU" smtClean="0"/>
              <a:pPr/>
              <a:t>11.03.2014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9C20F6-2210-4394-99C7-931CBF5ED0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84CD8C-6774-4694-A164-B93347A899FD}" type="datetime1">
              <a:rPr lang="ru-RU" smtClean="0"/>
              <a:pPr/>
              <a:t>11.03.2014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9C20F6-2210-4394-99C7-931CBF5ED0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B5F83F-E563-4960-9CF3-E1549D6499F0}" type="datetime1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9C20F6-2210-4394-99C7-931CBF5ED0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E2237-2155-465F-BBE0-2A9FA94ECDE1}" type="datetime1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9C20F6-2210-4394-99C7-931CBF5ED0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E5BDCCF-29D3-4603-A26C-FBE0CA28A96B}" type="datetime1">
              <a:rPr lang="ru-RU" smtClean="0"/>
              <a:pPr/>
              <a:t>11.03.2014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E9C20F6-2210-4394-99C7-931CBF5ED0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a50b7b5367fd2518b7a86c50b697064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476672"/>
            <a:ext cx="8827994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996952"/>
            <a:ext cx="7459920" cy="476814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Олимпийские игры</a:t>
            </a:r>
            <a:endParaRPr lang="ru-RU" sz="6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4048" y="6237312"/>
            <a:ext cx="3975720" cy="476250"/>
          </a:xfrm>
        </p:spPr>
        <p:txBody>
          <a:bodyPr/>
          <a:lstStyle/>
          <a:p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Трибушинина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О.В. воспитатель МДОАУ «Детский сад №62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Чайка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г.Орска»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спорта </a:t>
            </a:r>
            <a:r>
              <a:rPr lang="en-US" dirty="0" smtClean="0"/>
              <a:t>I</a:t>
            </a:r>
            <a:r>
              <a:rPr lang="ru-RU" dirty="0" smtClean="0"/>
              <a:t> олимпиады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Борьба 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Велоспорт 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Лёгкая атлетика 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Плавание 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Спортивная гимнастика 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Стрельба 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Теннис 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Тяжёлая атлетика 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Фехтование 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Администратор\Рабочий стол\swimmingobstaclerace-27072012-6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908720"/>
            <a:ext cx="7937500" cy="515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Администратор\Рабочий стол\robert-garrett-olympia-189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404664"/>
            <a:ext cx="4060852" cy="6165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8" name="Picture 4" descr="C:\Documents and Settings\Администратор\Рабочий стол\frederick-winters-dumbell-olympic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404664"/>
            <a:ext cx="4067944" cy="61914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3" descr="C:\Documents and Settings\Администратор\Рабочий стол\(13).jpg"/>
          <p:cNvPicPr>
            <a:picLocks noChangeAspect="1" noChangeArrowheads="1"/>
          </p:cNvPicPr>
          <p:nvPr/>
        </p:nvPicPr>
        <p:blipFill>
          <a:blip r:embed="rId2" cstate="email"/>
          <a:srcRect r="-78"/>
          <a:stretch>
            <a:fillRect/>
          </a:stretch>
        </p:blipFill>
        <p:spPr bwMode="auto">
          <a:xfrm>
            <a:off x="323528" y="548680"/>
            <a:ext cx="8568952" cy="5805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Documents and Settings\Администратор\Рабочий стол\photo_1846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88640"/>
            <a:ext cx="8100392" cy="6372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Зимние олимпийские игры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7708392" cy="1544960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1924 г. проводятся еще и зимние Олимпийские игры, которые называют Белыми Олимпиадами.</a:t>
            </a:r>
          </a:p>
          <a:p>
            <a:endParaRPr lang="ru-RU" dirty="0"/>
          </a:p>
        </p:txBody>
      </p:sp>
      <p:pic>
        <p:nvPicPr>
          <p:cNvPr id="13314" name="Picture 2" descr="C:\Documents and Settings\Администратор\Рабочий стол\1924-american-skaters-jewtraw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760" y="2780928"/>
            <a:ext cx="5576029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спорта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 Бобслей</a:t>
            </a:r>
          </a:p>
          <a:p>
            <a:r>
              <a:rPr lang="ru-RU" dirty="0" smtClean="0"/>
              <a:t> Кёрлинг</a:t>
            </a:r>
          </a:p>
          <a:p>
            <a:r>
              <a:rPr lang="ru-RU" dirty="0" smtClean="0"/>
              <a:t> Конькобежный спорт</a:t>
            </a:r>
          </a:p>
          <a:p>
            <a:r>
              <a:rPr lang="ru-RU" dirty="0" smtClean="0"/>
              <a:t> Лыжное двоеборье</a:t>
            </a:r>
          </a:p>
          <a:p>
            <a:r>
              <a:rPr lang="ru-RU" dirty="0" smtClean="0"/>
              <a:t> Лыжные гонки</a:t>
            </a:r>
          </a:p>
          <a:p>
            <a:r>
              <a:rPr lang="ru-RU" dirty="0" smtClean="0"/>
              <a:t> Прыжки с трамплина</a:t>
            </a:r>
          </a:p>
          <a:p>
            <a:r>
              <a:rPr lang="ru-RU" dirty="0" smtClean="0"/>
              <a:t> Соревнования военных патрулей</a:t>
            </a:r>
          </a:p>
          <a:p>
            <a:r>
              <a:rPr lang="ru-RU" dirty="0" smtClean="0"/>
              <a:t> Фигурное катание</a:t>
            </a:r>
          </a:p>
          <a:p>
            <a:r>
              <a:rPr lang="ru-RU" dirty="0" smtClean="0"/>
              <a:t> Хоккей с шайбой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Documents and Settings\Администратор\Рабочий стол\9565f23665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36096" y="1412776"/>
            <a:ext cx="3233936" cy="2425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Documents and Settings\Администратор\Рабочий стол\59758859-2fbb-481d-83db-3dba076f30d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056" y="4077072"/>
            <a:ext cx="394772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Documents and Settings\Администратор\Рабочий стол\hist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332656"/>
            <a:ext cx="5203055" cy="3393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3" name="Picture 3" descr="C:\Documents and Settings\Администратор\Рабочий стол\image_56050112133601553379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7944" y="3284984"/>
            <a:ext cx="4833510" cy="3257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Символика олимпийских игр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Флаг</a:t>
            </a:r>
          </a:p>
          <a:p>
            <a:r>
              <a:rPr lang="ru-RU" dirty="0" smtClean="0"/>
              <a:t>Гимн</a:t>
            </a:r>
          </a:p>
          <a:p>
            <a:r>
              <a:rPr lang="ru-RU" dirty="0" smtClean="0"/>
              <a:t>Клятва</a:t>
            </a:r>
          </a:p>
          <a:p>
            <a:r>
              <a:rPr lang="ru-RU" dirty="0" smtClean="0"/>
              <a:t>Девиз</a:t>
            </a:r>
          </a:p>
          <a:p>
            <a:r>
              <a:rPr lang="ru-RU" dirty="0" smtClean="0"/>
              <a:t>Медали</a:t>
            </a:r>
          </a:p>
          <a:p>
            <a:r>
              <a:rPr lang="ru-RU" dirty="0" smtClean="0"/>
              <a:t>Олимпийский огонь</a:t>
            </a:r>
          </a:p>
          <a:p>
            <a:r>
              <a:rPr lang="ru-RU" dirty="0" smtClean="0"/>
              <a:t>Талисманы</a:t>
            </a:r>
          </a:p>
          <a:p>
            <a:r>
              <a:rPr lang="ru-RU" dirty="0" smtClean="0"/>
              <a:t>Эмблема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7" name="Picture 3" descr="C:\Documents and Settings\Администратор\Рабочий стол\image5874455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4048" y="1268760"/>
            <a:ext cx="3810000" cy="2495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88" name="Picture 4" descr="C:\Documents and Settings\Администратор\Рабочий стол\torch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2120" y="3833664"/>
            <a:ext cx="2520280" cy="3024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Олимпийский флаг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001933"/>
                </a:solidFill>
              </a:rPr>
              <a:t> Белый цвет символизирует мир во время Игр.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001933"/>
                </a:solidFill>
              </a:rPr>
              <a:t>Пять переплетённых многоцветных колец олицетворяют единство пяти континентов.</a:t>
            </a:r>
          </a:p>
          <a:p>
            <a:pPr>
              <a:buNone/>
            </a:pPr>
            <a:endParaRPr lang="ru-RU" dirty="0" smtClean="0">
              <a:solidFill>
                <a:srgbClr val="001933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Documents and Settings\Администратор\Рабочий стол\821471227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7556" y="2132856"/>
            <a:ext cx="3996444" cy="266429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3352416" cy="11384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История возникновения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352416" cy="466344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Древние греки создали множество прекрасных легенд, о появлении первых Олимпийских игр.</a:t>
            </a:r>
          </a:p>
          <a:p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одной из них, Игры основал Геракл.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2050" name="Picture 2" descr="C:\Documents and Settings\Администратор\Рабочий стол\heracleion-khampha-kenh14-02-ba10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476672"/>
            <a:ext cx="3926917" cy="5949280"/>
          </a:xfrm>
          <a:prstGeom prst="rect">
            <a:avLst/>
          </a:prstGeom>
          <a:noFill/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Девиз, главный принцип и клятва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Девиз олимпийских игр: «Быстрее, выше, сильнее».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Основной принцип: «Главное не победа, а участие».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altLang="zh-TW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"От имени всех участников соревнований, я обещаю что мы будем участвовать в этих Олимпийских Играх, уважая и соблюдая правила, по которым они проводятся, в истинно спортивном духе, во славу спорта и чести наших команд". </a:t>
            </a:r>
            <a:endParaRPr lang="ru-RU" i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Documents and Settings\Администратор\Рабочий стол\6016277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3789040"/>
            <a:ext cx="3844702" cy="261403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Эмблемы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Documents and Settings\Администратор\Рабочий стол\3862249405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736" y="1268760"/>
            <a:ext cx="5700633" cy="54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Талисманы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6" name="Picture 6" descr="C:\Documents and Settings\Администратор\Рабочий стол\229px-Yoggl_-_Gala_Nacht_des_Sports_20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1268760"/>
            <a:ext cx="1951297" cy="5112568"/>
          </a:xfrm>
          <a:prstGeom prst="rect">
            <a:avLst/>
          </a:prstGeom>
          <a:noFill/>
        </p:spPr>
      </p:pic>
      <p:pic>
        <p:nvPicPr>
          <p:cNvPr id="20487" name="Picture 7" descr="C:\Documents and Settings\Администратор\Рабочий стол\800px-Mascots_Quatchi_Miga_and_Sum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980728"/>
            <a:ext cx="4077739" cy="2726456"/>
          </a:xfrm>
          <a:prstGeom prst="rect">
            <a:avLst/>
          </a:prstGeom>
          <a:noFill/>
        </p:spPr>
      </p:pic>
      <p:pic>
        <p:nvPicPr>
          <p:cNvPr id="20488" name="Picture 8" descr="C:\Documents and Settings\Администратор\Рабочий стол\Mascots_of_the_2008_Summer_Olympics_(Shatin,_Hong_Kong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016" y="3841068"/>
            <a:ext cx="4022576" cy="3016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Российское олимпийское движение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7708392" cy="2049016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Впервые Россия приняла участие в Олимпийских играх 1912 году в Стокгольме (летние игры).</a:t>
            </a:r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Documents and Settings\Администратор\Рабочий стол\1912_Display_by_russian_gymnast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2924944"/>
            <a:ext cx="4095718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8" name="Picture 4" descr="C:\Documents and Settings\Администратор\Рабочий стол\1912_Opening_ceremony_-_Russi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984" y="4149080"/>
            <a:ext cx="4271552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Первые олимпийские игры в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Москве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1980 г. состоялись летние Олимпийские игры в Москве.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московской Олимпиаде приняли участие спортсмены из 80 стран.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Команда СССР заняла по итогам этой олимпиады первое общекомандное место.</a:t>
            </a:r>
          </a:p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Файл:RIAN archive 488710 Emblem of XXII Olympic Gam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29475" y="836712"/>
            <a:ext cx="1914525" cy="18830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530" name="Picture 2" descr="C:\Documents and Settings\Администратор\Рабочий стол\Zb4vxXD-IZ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87113" y="2753544"/>
            <a:ext cx="4056887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Зимние олимпийские игры в Сочи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3568" y="4509120"/>
            <a:ext cx="3672408" cy="194421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Олимпийских играх в Сочи приняли участие 88 стран.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Зимние игры проводились с 7 по 23 февраля 2014 года.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5" name="Picture 3" descr="C:\Documents and Settings\Администратор\Рабочий стол\6Vj5BQ4lziwvNFq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268760"/>
            <a:ext cx="4529929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6" name="Picture 4" descr="C:\Documents and Settings\Администратор\Рабочий стол\Sochiolympicflam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5976" y="3501008"/>
            <a:ext cx="4439725" cy="3068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Виды спорта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92933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Биатлон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Бобслей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Скелетон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Кёрлинг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Конькобежный спорт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Фигурное катание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Шорт-трек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Горнолыжный спорт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Лыжное двоеборье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Лыжные гонки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Прыжки на лыжах с трамплина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Фристайл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Сноуборд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Санный спорт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Хоккей с шайбой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Documents and Settings\Администратор\Рабочий стол\рус ком а001_en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7984" y="1628800"/>
            <a:ext cx="4501878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Documents and Settings\Администратор\Рабочий стол\12860291203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332656"/>
            <a:ext cx="3923928" cy="3157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80" name="Picture 4" descr="C:\Documents and Settings\Администратор\Рабочий стол\3b50b3f0b7b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3573016"/>
            <a:ext cx="4876354" cy="3047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81" name="Picture 5" descr="C:\Documents and Settings\Администратор\Рабочий стол\evgeniy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7984" y="116632"/>
            <a:ext cx="4389438" cy="3292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82" name="Picture 6" descr="C:\Documents and Settings\Администратор\Рабочий стол\d2f4eac7faa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016" y="3645024"/>
            <a:ext cx="4258555" cy="3040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Documents and Settings\Администратор\Рабочий стол\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3068960"/>
            <a:ext cx="4392488" cy="3513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4" name="Picture 4" descr="C:\Documents and Settings\Администратор\Рабочий стол\55015837_1265833288_amma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960" y="116632"/>
            <a:ext cx="4819688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5" name="Picture 5" descr="C:\Documents and Settings\Администратор\Рабочий стол\Iekatierina-Iurieva-18-1-9-1REUTERS-Alexandra-Beier_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188640"/>
            <a:ext cx="3639740" cy="2729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6" name="Picture 6" descr="C:\Documents and Settings\Администратор\Рабочий стол\241c5261ea1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20072" y="3501008"/>
            <a:ext cx="3528392" cy="2822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18" descr="Картинка 26 из 6779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404664"/>
            <a:ext cx="3907499" cy="2930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6" name="Picture 2" descr="C:\Documents and Settings\Администратор\Рабочий стол\Bobsleigh-pictur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39952" y="3429000"/>
            <a:ext cx="4690690" cy="3081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7" name="Picture 3" descr="C:\Documents and Settings\Администратор\Рабочий стол\1330590372_short-track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60032" y="404664"/>
            <a:ext cx="39624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C:\Documents and Settings\Администратор\Рабочий стол\115_114362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7544" y="3573016"/>
            <a:ext cx="3419872" cy="2458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332656"/>
            <a:ext cx="7168840" cy="18002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Название «олимпийские» происходит от названия горы Олимп в Греции.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Администратор\Рабочий стол\zeuslemaitredelolympe22ci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1340768"/>
            <a:ext cx="6984776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528880" cy="142648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общему медальному зачету Россия уверенно заняла первое место. 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Documents and Settings\Администратор\Рабочий стол\medleb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1556792"/>
            <a:ext cx="7047585" cy="4693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latin typeface="Times New Roman" pitchFamily="18" charset="0"/>
                <a:cs typeface="Times New Roman" pitchFamily="18" charset="0"/>
              </a:rPr>
              <a:t>Конец.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Documents and Settings\Администратор\Рабочий стол\L3VwbG9hZHMvbmV3cy9zdGFtcHMuanBn800800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556792"/>
            <a:ext cx="8571832" cy="446449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Первые игры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340768"/>
            <a:ext cx="7708392" cy="161696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Первые Олимпийские игры зародились в 776 году до нашей эры.</a:t>
            </a:r>
          </a:p>
          <a:p>
            <a:r>
              <a:rPr lang="ru-RU" dirty="0" smtClean="0">
                <a:solidFill>
                  <a:srgbClr val="001933"/>
                </a:solidFill>
                <a:latin typeface="Times New Roman" pitchFamily="18" charset="0"/>
                <a:cs typeface="Times New Roman" pitchFamily="18" charset="0"/>
              </a:rPr>
              <a:t>Во время Олимпийских игр на всей территории Греции объявлялось священное перемирие.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Администратор\Рабочий стол\5199918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99792" y="2996952"/>
            <a:ext cx="4824536" cy="3651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99592" y="260648"/>
            <a:ext cx="7996424" cy="176098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1933"/>
                </a:solidFill>
                <a:latin typeface="Times New Roman" pitchFamily="18" charset="0"/>
                <a:cs typeface="Times New Roman" pitchFamily="18" charset="0"/>
              </a:rPr>
              <a:t>В античных Олимпийских играх Соревновались и были зрителями только мужчины, причём лишь свободнорождённые греки.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Администратор\Рабочий стол\3f203d34621855cfb001362930c655d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1628800"/>
            <a:ext cx="6350000" cy="5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Виды соревнований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ru-RU" dirty="0" smtClean="0">
                <a:solidFill>
                  <a:srgbClr val="001933"/>
                </a:solidFill>
              </a:rPr>
              <a:t>Бег </a:t>
            </a:r>
          </a:p>
          <a:p>
            <a:pPr>
              <a:buFontTx/>
              <a:buChar char="•"/>
            </a:pPr>
            <a:r>
              <a:rPr lang="ru-RU" dirty="0" smtClean="0">
                <a:solidFill>
                  <a:srgbClr val="001933"/>
                </a:solidFill>
              </a:rPr>
              <a:t>Метание</a:t>
            </a:r>
          </a:p>
          <a:p>
            <a:pPr>
              <a:buFontTx/>
              <a:buChar char="•"/>
            </a:pPr>
            <a:r>
              <a:rPr lang="ru-RU" dirty="0" smtClean="0">
                <a:solidFill>
                  <a:srgbClr val="001933"/>
                </a:solidFill>
              </a:rPr>
              <a:t>Борьба</a:t>
            </a:r>
          </a:p>
          <a:p>
            <a:pPr>
              <a:buFontTx/>
              <a:buChar char="•"/>
            </a:pPr>
            <a:r>
              <a:rPr lang="ru-RU" dirty="0" smtClean="0">
                <a:solidFill>
                  <a:srgbClr val="001933"/>
                </a:solidFill>
              </a:rPr>
              <a:t>Гонки на колесницах</a:t>
            </a:r>
          </a:p>
          <a:p>
            <a:r>
              <a:rPr lang="ru-RU" dirty="0" smtClean="0">
                <a:solidFill>
                  <a:srgbClr val="001933"/>
                </a:solidFill>
              </a:rPr>
              <a:t>Фехтование</a:t>
            </a:r>
          </a:p>
          <a:p>
            <a:endParaRPr lang="ru-RU" dirty="0"/>
          </a:p>
        </p:txBody>
      </p:sp>
      <p:pic>
        <p:nvPicPr>
          <p:cNvPr id="5122" name="Picture 2" descr="C:\Documents and Settings\Администратор\Рабочий стол\4330747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016" y="1268760"/>
            <a:ext cx="3361079" cy="4968552"/>
          </a:xfrm>
          <a:prstGeom prst="rect">
            <a:avLst/>
          </a:prstGeom>
          <a:noFill/>
        </p:spPr>
      </p:pic>
      <p:pic>
        <p:nvPicPr>
          <p:cNvPr id="5123" name="Picture 3" descr="C:\Documents and Settings\Администратор\Рабочий стол\5877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648" y="1268760"/>
            <a:ext cx="6830043" cy="5109193"/>
          </a:xfrm>
          <a:prstGeom prst="rect">
            <a:avLst/>
          </a:prstGeom>
          <a:noFill/>
        </p:spPr>
      </p:pic>
      <p:pic>
        <p:nvPicPr>
          <p:cNvPr id="5124" name="Picture 4" descr="C:\Documents and Settings\Администратор\Рабочий стол\75653041_3419483_0000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1196752"/>
            <a:ext cx="8150185" cy="5256584"/>
          </a:xfrm>
          <a:prstGeom prst="rect">
            <a:avLst/>
          </a:prstGeom>
          <a:noFill/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Места проведения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59632" y="1484784"/>
            <a:ext cx="8064896" cy="223224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В Олимпии для игр строили грандиозные сооружения: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спортивные площадки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помещения для спортсменов  и зрителей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храмы для культовых церемоний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Администратор\Рабочий стол\670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016" y="3717032"/>
            <a:ext cx="4279911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 descr="C:\Documents and Settings\Администратор\Рабочий стол\221.jpg"/>
          <p:cNvPicPr>
            <a:picLocks noChangeAspect="1" noChangeArrowheads="1"/>
          </p:cNvPicPr>
          <p:nvPr/>
        </p:nvPicPr>
        <p:blipFill>
          <a:blip r:embed="rId3" cstate="email"/>
          <a:srcRect l="1864" t="5031" r="1207" b="4406"/>
          <a:stretch>
            <a:fillRect/>
          </a:stretch>
        </p:blipFill>
        <p:spPr bwMode="auto">
          <a:xfrm>
            <a:off x="539552" y="3717032"/>
            <a:ext cx="4160462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764704"/>
            <a:ext cx="3568440" cy="542273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Олимпийские игры шли непрерывно  1169 лет, пока не были запрещены императором Феодосием I.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Многие спортивные сооружения были разрушены.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C:\Documents and Settings\Администратор\Рабочий стол\225805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8024" y="3645024"/>
            <a:ext cx="398871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C:\Documents and Settings\Администратор\Рабочий стол\s190774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764704"/>
            <a:ext cx="3816424" cy="2862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Возрождение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 были возобновлены в 1896 г. в Афинах по инициативе Пьера де Кубертена. </a:t>
            </a:r>
          </a:p>
          <a:p>
            <a:r>
              <a:rPr kumimoji="1"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Через 4 года атлетов принял Париж.  Так удалось сохранить периодичность, традиционную для олимпийских игр.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Администратор\Рабочий стол\41718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6056" y="1124744"/>
            <a:ext cx="3810000" cy="4076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191</TotalTime>
  <Words>433</Words>
  <Application>Microsoft Office PowerPoint</Application>
  <PresentationFormat>Экран (4:3)</PresentationFormat>
  <Paragraphs>97</Paragraphs>
  <Slides>31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Солнцестояние</vt:lpstr>
      <vt:lpstr>Олимпийские игры</vt:lpstr>
      <vt:lpstr>История возникновения</vt:lpstr>
      <vt:lpstr>Слайд 3</vt:lpstr>
      <vt:lpstr>Первые игры</vt:lpstr>
      <vt:lpstr>Слайд 5</vt:lpstr>
      <vt:lpstr>Виды соревнований</vt:lpstr>
      <vt:lpstr>Места проведения</vt:lpstr>
      <vt:lpstr>Слайд 8</vt:lpstr>
      <vt:lpstr>Возрождение</vt:lpstr>
      <vt:lpstr>Виды спорта I олимпиады</vt:lpstr>
      <vt:lpstr>Слайд 11</vt:lpstr>
      <vt:lpstr>Слайд 12</vt:lpstr>
      <vt:lpstr>Слайд 13</vt:lpstr>
      <vt:lpstr>Слайд 14</vt:lpstr>
      <vt:lpstr>Зимние олимпийские игры</vt:lpstr>
      <vt:lpstr>Виды спорта </vt:lpstr>
      <vt:lpstr>Слайд 17</vt:lpstr>
      <vt:lpstr>Символика олимпийских игр</vt:lpstr>
      <vt:lpstr>Олимпийский флаг</vt:lpstr>
      <vt:lpstr>Девиз, главный принцип и клятва</vt:lpstr>
      <vt:lpstr>Эмблемы</vt:lpstr>
      <vt:lpstr>Талисманы</vt:lpstr>
      <vt:lpstr>Российское олимпийское движение</vt:lpstr>
      <vt:lpstr>Первые олимпийские игры в  Москве</vt:lpstr>
      <vt:lpstr>Зимние олимпийские игры в Сочи</vt:lpstr>
      <vt:lpstr>Виды спорта</vt:lpstr>
      <vt:lpstr>Слайд 27</vt:lpstr>
      <vt:lpstr>Слайд 28</vt:lpstr>
      <vt:lpstr>Слайд 29</vt:lpstr>
      <vt:lpstr>По общему медальному зачету Россия уверенно заняла первое место. </vt:lpstr>
      <vt:lpstr>Конец.</vt:lpstr>
    </vt:vector>
  </TitlesOfParts>
  <Company>UserCompany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Олимпийские игры</dc:title>
  <dc:creator>User</dc:creator>
  <cp:lastModifiedBy>User</cp:lastModifiedBy>
  <cp:revision>27</cp:revision>
  <dcterms:created xsi:type="dcterms:W3CDTF">2014-03-10T15:01:25Z</dcterms:created>
  <dcterms:modified xsi:type="dcterms:W3CDTF">2014-03-10T18:23:57Z</dcterms:modified>
</cp:coreProperties>
</file>