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подарки мамам\WP_0001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038600" cy="5384800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подарки мамам\WP_000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46200"/>
            <a:ext cx="3927872" cy="5237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Documents and Settings\Admin\Рабочий стол\подарки мамам\WP_000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0"/>
            <a:ext cx="3962400" cy="5283200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подарки мамам\WP_0001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4038600" cy="5384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1" name="Picture 5" descr="C:\Documents and Settings\Admin\Рабочий стол\подарки мамам\WP_0001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3886200" cy="5181600"/>
          </a:xfrm>
          <a:prstGeom prst="rect">
            <a:avLst/>
          </a:prstGeom>
          <a:noFill/>
        </p:spPr>
      </p:pic>
      <p:pic>
        <p:nvPicPr>
          <p:cNvPr id="10" name="Picture 3" descr="C:\Documents and Settings\Admin\Рабочий стол\подарки мамам\WP_000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346200"/>
            <a:ext cx="3927872" cy="5237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5</cp:revision>
  <dcterms:modified xsi:type="dcterms:W3CDTF">2013-03-05T14:13:09Z</dcterms:modified>
</cp:coreProperties>
</file>