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60" r:id="rId2"/>
    <p:sldMasterId id="2147483972" r:id="rId3"/>
    <p:sldMasterId id="2147483984" r:id="rId4"/>
    <p:sldMasterId id="2147484008" r:id="rId5"/>
    <p:sldMasterId id="2147484020" r:id="rId6"/>
    <p:sldMasterId id="2147484032" r:id="rId7"/>
    <p:sldMasterId id="2147484044" r:id="rId8"/>
  </p:sldMasterIdLst>
  <p:sldIdLst>
    <p:sldId id="256" r:id="rId9"/>
    <p:sldId id="257" r:id="rId10"/>
    <p:sldId id="277" r:id="rId11"/>
    <p:sldId id="260" r:id="rId12"/>
    <p:sldId id="263" r:id="rId13"/>
    <p:sldId id="264" r:id="rId14"/>
    <p:sldId id="265" r:id="rId15"/>
    <p:sldId id="267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43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961F435-3CE5-4F01-A013-96A7969E8057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465AAFF-C996-44BF-944F-672890097B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9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82.xml"/><Relationship Id="rId1" Type="http://schemas.openxmlformats.org/officeDocument/2006/relationships/tags" Target="../tags/tag10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42918"/>
            <a:ext cx="7772400" cy="1643074"/>
          </a:xfrm>
        </p:spPr>
        <p:txBody>
          <a:bodyPr>
            <a:normAutofit/>
          </a:bodyPr>
          <a:lstStyle/>
          <a:p>
            <a:r>
              <a:rPr lang="ru-RU" dirty="0" smtClean="0"/>
              <a:t>МАЛЫЕ ЗИМНИЕ ОЛИМПИЙСКИЕ ИГРЫ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714620"/>
            <a:ext cx="6400800" cy="307183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Районные соревнования между</a:t>
            </a:r>
          </a:p>
          <a:p>
            <a:r>
              <a:rPr lang="ru-RU" dirty="0" smtClean="0"/>
              <a:t>МКДОУ № 8 с. Богуславец и МБДОУ №19 с. Рощино Красноармейского муниципального района Приморского края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Наталья Александровна </a:t>
            </a:r>
            <a:r>
              <a:rPr lang="ru-RU" dirty="0" err="1" smtClean="0"/>
              <a:t>Османова</a:t>
            </a:r>
            <a:r>
              <a:rPr lang="ru-RU" dirty="0" smtClean="0"/>
              <a:t>, </a:t>
            </a:r>
          </a:p>
          <a:p>
            <a:pPr algn="r"/>
            <a:r>
              <a:rPr lang="ru-RU" dirty="0" smtClean="0"/>
              <a:t>инструктор по ФИЗО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5262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9441">
        <p14:reveal/>
      </p:transition>
    </mc:Choice>
    <mc:Fallback>
      <p:transition spd="slow" advTm="94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Главное УЧАСТИЕ, а не победа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298" y="2428868"/>
            <a:ext cx="3500462" cy="2625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3943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8409">
        <p:blinds dir="vert"/>
      </p:transition>
    </mc:Choice>
    <mc:Fallback>
      <p:transition spd="slow" advTm="840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571481"/>
            <a:ext cx="3241856" cy="2428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642919"/>
            <a:ext cx="3146507" cy="2357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3786190"/>
            <a:ext cx="7877204" cy="1728978"/>
          </a:xfrm>
        </p:spPr>
        <p:txBody>
          <a:bodyPr/>
          <a:lstStyle/>
          <a:p>
            <a:pPr algn="ctr"/>
            <a:r>
              <a:rPr lang="ru-RU" dirty="0" smtClean="0"/>
              <a:t>Награждение команды «Снеговиков»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22396974"/>
      </p:ext>
    </p:extLst>
  </p:cSld>
  <p:clrMapOvr>
    <a:masterClrMapping/>
  </p:clrMapOvr>
  <p:transition spd="slow" advTm="7764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Награждение команды «Звездочек»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2214554"/>
            <a:ext cx="2761204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3571876"/>
            <a:ext cx="2571768" cy="1929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957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5552">
        <p14:ripple/>
      </p:transition>
    </mc:Choice>
    <mc:Fallback>
      <p:transition spd="slow" advTm="55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5972196" cy="819136"/>
          </a:xfrm>
        </p:spPr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714488"/>
            <a:ext cx="7786742" cy="4071966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    Одной из главных задач коллектива дошкольного учреждения является укрепление физического здоровья, обеспечение психического и эмоционального благополучия дошкольников. Соревнования, олимпиада – очень удачная форма приобщения детей к спорту.</a:t>
            </a:r>
            <a:endParaRPr lang="ru-RU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3253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9099">
        <p14:flash/>
      </p:transition>
    </mc:Choice>
    <mc:Fallback>
      <p:transition spd="slow" advTm="90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/>
          <a:lstStyle/>
          <a:p>
            <a:pPr algn="ctr"/>
            <a:r>
              <a:rPr lang="ru-RU" sz="4400" dirty="0" smtClean="0"/>
              <a:t>НАШИ УЧАСТНИКИ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572008"/>
            <a:ext cx="3071834" cy="150019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Педагог МКДОУ №8 с.Богуславец  </a:t>
            </a:r>
            <a:r>
              <a:rPr lang="ru-RU" dirty="0" err="1" smtClean="0"/>
              <a:t>Вакалюк</a:t>
            </a:r>
            <a:r>
              <a:rPr lang="ru-RU" dirty="0" smtClean="0"/>
              <a:t> Е.Ю.  и ее воспитанники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14810" y="4572008"/>
            <a:ext cx="3520440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>Педагог МБДОУ №19 с.Рощино </a:t>
            </a:r>
            <a:r>
              <a:rPr lang="ru-RU" dirty="0" err="1" smtClean="0"/>
              <a:t>Зеброва</a:t>
            </a:r>
            <a:r>
              <a:rPr lang="ru-RU" dirty="0" smtClean="0"/>
              <a:t> Н.А. и ее воспитанник</a:t>
            </a:r>
            <a:endParaRPr lang="ru-RU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1620054"/>
            <a:ext cx="2357453" cy="2104503"/>
          </a:xfrm>
        </p:spPr>
      </p:pic>
      <p:pic>
        <p:nvPicPr>
          <p:cNvPr id="8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1767696"/>
            <a:ext cx="2149916" cy="187561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14356"/>
            <a:ext cx="8382000" cy="785818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команды</a:t>
            </a:r>
            <a:endParaRPr lang="ru-RU" sz="7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785926"/>
            <a:ext cx="4041648" cy="457200"/>
          </a:xfrm>
        </p:spPr>
        <p:txBody>
          <a:bodyPr/>
          <a:lstStyle/>
          <a:p>
            <a:pPr algn="ctr"/>
            <a:r>
              <a:rPr lang="ru-RU" dirty="0" smtClean="0"/>
              <a:t>«Снеговики»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86314" y="1785926"/>
            <a:ext cx="4041775" cy="457200"/>
          </a:xfrm>
        </p:spPr>
        <p:txBody>
          <a:bodyPr/>
          <a:lstStyle/>
          <a:p>
            <a:pPr algn="ctr"/>
            <a:r>
              <a:rPr lang="ru-RU" dirty="0" smtClean="0"/>
              <a:t>«Звездочки»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3000372"/>
            <a:ext cx="2380350" cy="1785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0694" y="3000372"/>
            <a:ext cx="2189921" cy="1643074"/>
          </a:xfrm>
        </p:spPr>
      </p:pic>
    </p:spTree>
    <p:extLst>
      <p:ext uri="{BB962C8B-B14F-4D97-AF65-F5344CB8AC3E}">
        <p14:creationId xmlns:p14="http://schemas.microsoft.com/office/powerpoint/2010/main" xmlns="" val="12905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5487">
        <p14:flash/>
      </p:transition>
    </mc:Choice>
    <mc:Fallback>
      <p:transition spd="slow" advTm="54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186766" cy="857256"/>
          </a:xfrm>
        </p:spPr>
        <p:txBody>
          <a:bodyPr/>
          <a:lstStyle/>
          <a:p>
            <a:r>
              <a:rPr lang="ru-RU" dirty="0" smtClean="0"/>
              <a:t>Эстафета «попади мячом»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2000241"/>
            <a:ext cx="2348134" cy="19288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3000372"/>
            <a:ext cx="2407973" cy="214314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3500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8431">
        <p:blinds dir="vert"/>
      </p:transition>
    </mc:Choice>
    <mc:Fallback>
      <p:transition spd="slow" advTm="843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/>
            <a:r>
              <a:rPr lang="ru-RU" dirty="0" smtClean="0"/>
              <a:t>Загадки снеговика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3" y="1714488"/>
            <a:ext cx="3143272" cy="235797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28809633"/>
      </p:ext>
    </p:extLst>
  </p:cSld>
  <p:clrMapOvr>
    <a:masterClrMapping/>
  </p:clrMapOvr>
  <p:transition spd="slow" advTm="897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Эстафета снеговика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84" y="2071678"/>
            <a:ext cx="3714776" cy="278669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0343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461">
        <p14:ripple/>
      </p:transition>
    </mc:Choice>
    <mc:Fallback>
      <p:transition spd="slow" advTm="84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3" y="4372168"/>
            <a:ext cx="7377138" cy="1143000"/>
          </a:xfrm>
        </p:spPr>
        <p:txBody>
          <a:bodyPr/>
          <a:lstStyle/>
          <a:p>
            <a:pPr algn="l"/>
            <a:r>
              <a:rPr lang="ru-RU" dirty="0" smtClean="0"/>
              <a:t>«Сбей флаг соперника»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7221" y="731839"/>
            <a:ext cx="3690651" cy="27686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32614332"/>
      </p:ext>
    </p:extLst>
  </p:cSld>
  <p:clrMapOvr>
    <a:masterClrMapping/>
  </p:clrMapOvr>
  <p:transition spd="slow" advTm="922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72008"/>
            <a:ext cx="8183880" cy="785818"/>
          </a:xfrm>
        </p:spPr>
        <p:txBody>
          <a:bodyPr/>
          <a:lstStyle/>
          <a:p>
            <a:pPr algn="ctr"/>
            <a:r>
              <a:rPr lang="ru-RU" dirty="0" smtClean="0"/>
              <a:t>Победители «Снеговики»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85" y="642918"/>
            <a:ext cx="4000528" cy="3001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5723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9211">
        <p:dissolve/>
      </p:transition>
    </mc:Choice>
    <mc:Fallback>
      <p:transition spd="slow" advTm="9211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194</TotalTime>
  <Words>130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Городская</vt:lpstr>
      <vt:lpstr>Аптека</vt:lpstr>
      <vt:lpstr>Главная</vt:lpstr>
      <vt:lpstr>Изящная</vt:lpstr>
      <vt:lpstr>Воздушный поток</vt:lpstr>
      <vt:lpstr>Аспект</vt:lpstr>
      <vt:lpstr>1_Воздушный поток</vt:lpstr>
      <vt:lpstr>Волна</vt:lpstr>
      <vt:lpstr>МАЛЫЕ ЗИМНИЕ ОЛИМПИЙСКИЕ ИГРЫ</vt:lpstr>
      <vt:lpstr>Задачи</vt:lpstr>
      <vt:lpstr>НАШИ УЧАСТНИКИ</vt:lpstr>
      <vt:lpstr>команды</vt:lpstr>
      <vt:lpstr>Эстафета «попади мячом»</vt:lpstr>
      <vt:lpstr>Загадки снеговика</vt:lpstr>
      <vt:lpstr>Эстафета снеговика</vt:lpstr>
      <vt:lpstr>«Сбей флаг соперника»</vt:lpstr>
      <vt:lpstr>Победители «Снеговики»</vt:lpstr>
      <vt:lpstr>Главное УЧАСТИЕ, а не победа</vt:lpstr>
      <vt:lpstr>Награждение команды «Снеговиков»</vt:lpstr>
      <vt:lpstr>Награждение команды «Звездочек»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МАЛЫЕ ОЛИМПИЙСКИЕ ИГРЫ</dc:title>
  <dc:creator>Наташа</dc:creator>
  <cp:lastModifiedBy>User</cp:lastModifiedBy>
  <cp:revision>40</cp:revision>
  <dcterms:created xsi:type="dcterms:W3CDTF">2013-11-14T04:35:53Z</dcterms:created>
  <dcterms:modified xsi:type="dcterms:W3CDTF">2014-03-04T23:35:35Z</dcterms:modified>
</cp:coreProperties>
</file>